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26" r:id="rId2"/>
    <p:sldId id="656" r:id="rId3"/>
    <p:sldId id="657" r:id="rId4"/>
    <p:sldId id="959" r:id="rId5"/>
    <p:sldId id="960" r:id="rId6"/>
    <p:sldId id="961" r:id="rId7"/>
    <p:sldId id="661" r:id="rId8"/>
    <p:sldId id="662" r:id="rId9"/>
    <p:sldId id="782" r:id="rId10"/>
    <p:sldId id="962" r:id="rId11"/>
    <p:sldId id="963" r:id="rId12"/>
    <p:sldId id="964" r:id="rId13"/>
    <p:sldId id="965" r:id="rId14"/>
    <p:sldId id="966" r:id="rId15"/>
    <p:sldId id="669" r:id="rId16"/>
    <p:sldId id="670" r:id="rId17"/>
    <p:sldId id="967" r:id="rId18"/>
    <p:sldId id="672" r:id="rId19"/>
    <p:sldId id="673" r:id="rId20"/>
    <p:sldId id="674" r:id="rId21"/>
    <p:sldId id="675" r:id="rId22"/>
    <p:sldId id="676" r:id="rId23"/>
    <p:sldId id="677" r:id="rId24"/>
    <p:sldId id="678" r:id="rId25"/>
    <p:sldId id="679" r:id="rId26"/>
    <p:sldId id="680" r:id="rId27"/>
    <p:sldId id="681" r:id="rId28"/>
    <p:sldId id="682" r:id="rId29"/>
    <p:sldId id="6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E0DE"/>
    <a:srgbClr val="E9EBF5"/>
    <a:srgbClr val="00B050"/>
    <a:srgbClr val="FF0000"/>
    <a:srgbClr val="2F528F"/>
    <a:srgbClr val="4472C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F2C8-41E1-4DCD-9504-DF7F49F3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662E3-2FBE-492D-A833-8C7CC4EF6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6CFCA-F549-4924-8844-FC3B0865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2B27-60EC-460B-9590-19738E37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3D81A-969D-4C8B-84A2-429AEA50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1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1F8D-0E4B-48EB-AF9D-3AA82103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C8FEF-5E2A-4B81-BB86-3E082EB92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A1B38-4F52-4445-A2CA-06B166D5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547E-E428-493D-A8BA-899B3014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BE6C4-95BD-4ACA-A2CF-945AD509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1FF79C-964E-4854-B180-F455226DA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3B3AC-6873-4985-95F8-072BA4BAE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F294-8644-4CEE-9B1B-D91C3275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484D-8CA3-4735-B5BF-A94F6480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2E36-7738-44BC-96E8-D352B5D0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991D-BA29-4FD0-A8B5-3E4346EC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057D-44DD-4785-85F5-DE7A1F8C9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868BA-1539-4F61-BBB1-465D30A7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CD7AC-F0E0-4FB5-98A6-FA81E544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D0F1-9421-4597-86A3-17CD2319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8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5126-3C3E-4B72-8C64-9C798882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B6426-3C1C-4065-A6B5-8DD418365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36E92-392D-427E-A378-BB655EEE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9792-4D9F-4FD1-BF56-726F3482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B3C1-6DF9-4150-AAB4-B1F4B7AB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DD1F-3487-4062-A020-155FDCED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46B7-0D84-4DE6-AA39-223619223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DEEE1-5F5D-464A-AF33-11FFC7E88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BFACA-A147-48E6-B8F9-E94B6DC5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6F1CB-AD28-4352-BC82-7E92B610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F5308-D87C-452B-B65D-36B34F58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9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72C-A369-4500-9B42-A73CBB00A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AB681-52F7-476D-B9EA-869A15056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42684-42D2-42F1-94AF-45BA7C76B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6D404-AB67-480D-BBF3-5992C02B3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980AC-2759-45B0-AA20-FC6467079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5476-7FA1-4F9B-8DFE-0EC39B21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BE2F1-52FC-443C-83F9-E548F052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F1523-B663-402C-8A7B-D43A4FCB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4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53BA-6BBA-4711-85CD-2256F91D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F76BC-4354-41C1-9853-D13FCAEF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62954-AF60-4024-B6F9-9FF22FAA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4D285-33A3-4775-B4E2-2E8751AF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6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7F768-2D3F-42A1-B965-278BC6F9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0C69F-E311-4F3F-93C4-67A013A7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C41C5-C1B8-4318-88A8-6E9AA338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35F7-F2B5-421C-A590-C02066F9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E310-A3D6-44F8-9380-7816CB6E4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C720-757F-4A7C-993D-68E228288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D26C2-4408-4102-B7A8-F10A4A1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E380B-08E3-45FE-B15E-BB04BB9E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928DF-CE4A-4F68-9C66-EE15026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2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6A6F-962A-4F86-BE0A-27936179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8DE27-4842-4765-9BE4-0967FC880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89172-B087-4665-A0BE-0C2C47D06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4874A-6C7D-4774-B848-B785C9A2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75F2D-E6D0-4550-A788-BD4BE1D9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5F3F-875E-4130-A76B-66C463C7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FE02F-7D81-4A5E-9350-5148DB77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8DA-AA25-476A-BB45-6C91ABD68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4EEB4-B0D6-4717-B5F3-73AB9B582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FB26D-D731-4DA2-8FA8-D65B90540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C240B-1E13-4C67-A26B-85560EDFD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0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1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.png"/><Relationship Id="rId17" Type="http://schemas.openxmlformats.org/officeDocument/2006/relationships/image" Target="../media/image20.png"/><Relationship Id="rId2" Type="http://schemas.openxmlformats.org/officeDocument/2006/relationships/image" Target="../media/image2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17.png"/><Relationship Id="rId2" Type="http://schemas.openxmlformats.org/officeDocument/2006/relationships/image" Target="../media/image3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.png"/><Relationship Id="rId5" Type="http://schemas.openxmlformats.org/officeDocument/2006/relationships/image" Target="../media/image37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17.png"/><Relationship Id="rId2" Type="http://schemas.openxmlformats.org/officeDocument/2006/relationships/image" Target="../media/image3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.png"/><Relationship Id="rId5" Type="http://schemas.openxmlformats.org/officeDocument/2006/relationships/image" Target="../media/image37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12" Type="http://schemas.openxmlformats.org/officeDocument/2006/relationships/image" Target="../media/image17.png"/><Relationship Id="rId17" Type="http://schemas.openxmlformats.org/officeDocument/2006/relationships/image" Target="../media/image43.png"/><Relationship Id="rId2" Type="http://schemas.openxmlformats.org/officeDocument/2006/relationships/image" Target="../media/image40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.png"/><Relationship Id="rId5" Type="http://schemas.openxmlformats.org/officeDocument/2006/relationships/image" Target="../media/image38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44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17" Type="http://schemas.openxmlformats.org/officeDocument/2006/relationships/image" Target="../media/image45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17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17" Type="http://schemas.openxmlformats.org/officeDocument/2006/relationships/image" Target="../media/image47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19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2.png"/><Relationship Id="rId12" Type="http://schemas.openxmlformats.org/officeDocument/2006/relationships/image" Target="../media/image17.png"/><Relationship Id="rId17" Type="http://schemas.openxmlformats.org/officeDocument/2006/relationships/image" Target="../media/image8.png"/><Relationship Id="rId2" Type="http://schemas.openxmlformats.org/officeDocument/2006/relationships/image" Target="../media/image4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16.png"/><Relationship Id="rId5" Type="http://schemas.openxmlformats.org/officeDocument/2006/relationships/image" Target="../media/image5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67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20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19.png"/><Relationship Id="rId10" Type="http://schemas.openxmlformats.org/officeDocument/2006/relationships/image" Target="../media/image61.png"/><Relationship Id="rId19" Type="http://schemas.openxmlformats.org/officeDocument/2006/relationships/image" Target="../media/image15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png"/><Relationship Id="rId18" Type="http://schemas.openxmlformats.org/officeDocument/2006/relationships/image" Target="../media/image77.png"/><Relationship Id="rId26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2.png"/><Relationship Id="rId12" Type="http://schemas.openxmlformats.org/officeDocument/2006/relationships/image" Target="../media/image58.png"/><Relationship Id="rId17" Type="http://schemas.openxmlformats.org/officeDocument/2006/relationships/image" Target="../media/image76.png"/><Relationship Id="rId25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75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60.png"/><Relationship Id="rId24" Type="http://schemas.openxmlformats.org/officeDocument/2006/relationships/image" Target="../media/image20.png"/><Relationship Id="rId5" Type="http://schemas.openxmlformats.org/officeDocument/2006/relationships/image" Target="../media/image70.png"/><Relationship Id="rId15" Type="http://schemas.openxmlformats.org/officeDocument/2006/relationships/image" Target="../media/image74.png"/><Relationship Id="rId23" Type="http://schemas.openxmlformats.org/officeDocument/2006/relationships/image" Target="../media/image19.png"/><Relationship Id="rId10" Type="http://schemas.openxmlformats.org/officeDocument/2006/relationships/image" Target="../media/image59.png"/><Relationship Id="rId19" Type="http://schemas.openxmlformats.org/officeDocument/2006/relationships/image" Target="../media/image15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Relationship Id="rId14" Type="http://schemas.openxmlformats.org/officeDocument/2006/relationships/image" Target="../media/image61.png"/><Relationship Id="rId2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81.png"/><Relationship Id="rId18" Type="http://schemas.openxmlformats.org/officeDocument/2006/relationships/image" Target="../media/image84.png"/><Relationship Id="rId26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5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8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73.png"/><Relationship Id="rId24" Type="http://schemas.openxmlformats.org/officeDocument/2006/relationships/image" Target="../media/image20.png"/><Relationship Id="rId5" Type="http://schemas.openxmlformats.org/officeDocument/2006/relationships/image" Target="../media/image78.png"/><Relationship Id="rId15" Type="http://schemas.openxmlformats.org/officeDocument/2006/relationships/image" Target="../media/image64.png"/><Relationship Id="rId23" Type="http://schemas.openxmlformats.org/officeDocument/2006/relationships/image" Target="../media/image19.png"/><Relationship Id="rId10" Type="http://schemas.openxmlformats.org/officeDocument/2006/relationships/image" Target="../media/image65.png"/><Relationship Id="rId19" Type="http://schemas.openxmlformats.org/officeDocument/2006/relationships/image" Target="../media/image15.png"/><Relationship Id="rId4" Type="http://schemas.openxmlformats.org/officeDocument/2006/relationships/image" Target="../media/image71.png"/><Relationship Id="rId9" Type="http://schemas.openxmlformats.org/officeDocument/2006/relationships/image" Target="../media/image79.png"/><Relationship Id="rId14" Type="http://schemas.openxmlformats.org/officeDocument/2006/relationships/image" Target="../media/image59.png"/><Relationship Id="rId2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21.png"/><Relationship Id="rId3" Type="http://schemas.openxmlformats.org/officeDocument/2006/relationships/image" Target="../media/image3.png"/><Relationship Id="rId21" Type="http://schemas.openxmlformats.org/officeDocument/2006/relationships/image" Target="../media/image16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66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79.png"/><Relationship Id="rId24" Type="http://schemas.openxmlformats.org/officeDocument/2006/relationships/image" Target="../media/image19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18.png"/><Relationship Id="rId10" Type="http://schemas.openxmlformats.org/officeDocument/2006/relationships/image" Target="../media/image61.png"/><Relationship Id="rId19" Type="http://schemas.openxmlformats.org/officeDocument/2006/relationships/image" Target="../media/image85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image" Target="../media/image17.png"/><Relationship Id="rId27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png"/><Relationship Id="rId18" Type="http://schemas.openxmlformats.org/officeDocument/2006/relationships/image" Target="../media/image86.png"/><Relationship Id="rId26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80.png"/><Relationship Id="rId12" Type="http://schemas.openxmlformats.org/officeDocument/2006/relationships/image" Target="../media/image58.png"/><Relationship Id="rId17" Type="http://schemas.openxmlformats.org/officeDocument/2006/relationships/image" Target="../media/image76.png"/><Relationship Id="rId25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75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60.png"/><Relationship Id="rId24" Type="http://schemas.openxmlformats.org/officeDocument/2006/relationships/image" Target="../media/image20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9.png"/><Relationship Id="rId10" Type="http://schemas.openxmlformats.org/officeDocument/2006/relationships/image" Target="../media/image59.png"/><Relationship Id="rId19" Type="http://schemas.openxmlformats.org/officeDocument/2006/relationships/image" Target="../media/image15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Relationship Id="rId14" Type="http://schemas.openxmlformats.org/officeDocument/2006/relationships/image" Target="../media/image61.png"/><Relationship Id="rId2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7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610252-CC27-4D57-AF69-E5395F73F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9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8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92336" y="2300547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65864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74819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59776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904163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74819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59776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9205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4163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92733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57154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30682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65864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8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92336" y="2300547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65864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74819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59776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904163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74819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59776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9205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4163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92733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57154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30682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65864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7251469" y="2809702"/>
          <a:ext cx="2796019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5229" y="1074421"/>
            <a:ext cx="6101541" cy="4709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8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92336" y="2300547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65864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74819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59776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904163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74819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59776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9205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4163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92733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57154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30682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65864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7251469" y="2809702"/>
          <a:ext cx="2796019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8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92336" y="2300547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65864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74819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59776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904163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74819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59776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9205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4163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92733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57154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30682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65864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255625" y="2813859"/>
            <a:ext cx="933450" cy="825644"/>
          </a:xfrm>
          <a:custGeom>
            <a:avLst/>
            <a:gdLst/>
            <a:ahLst/>
            <a:cxnLst/>
            <a:rect l="l" t="t" r="r" b="b"/>
            <a:pathLst>
              <a:path w="1369059" h="1210945">
                <a:moveTo>
                  <a:pt x="0" y="1210563"/>
                </a:moveTo>
                <a:lnTo>
                  <a:pt x="1368551" y="1210563"/>
                </a:lnTo>
                <a:lnTo>
                  <a:pt x="1368551" y="0"/>
                </a:lnTo>
                <a:lnTo>
                  <a:pt x="0" y="0"/>
                </a:lnTo>
                <a:lnTo>
                  <a:pt x="0" y="1210563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8188209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912027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190807" y="3655002"/>
            <a:ext cx="1866467" cy="0"/>
          </a:xfrm>
          <a:custGeom>
            <a:avLst/>
            <a:gdLst/>
            <a:ahLst/>
            <a:cxnLst/>
            <a:rect l="l" t="t" r="r" b="b"/>
            <a:pathLst>
              <a:path w="2737484">
                <a:moveTo>
                  <a:pt x="0" y="0"/>
                </a:moveTo>
                <a:lnTo>
                  <a:pt x="2737104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251469" y="4496146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256144" y="2809702"/>
            <a:ext cx="0" cy="15586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859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256144" y="3691197"/>
            <a:ext cx="0" cy="1650856"/>
          </a:xfrm>
          <a:custGeom>
            <a:avLst/>
            <a:gdLst/>
            <a:ahLst/>
            <a:cxnLst/>
            <a:rect l="l" t="t" r="r" b="b"/>
            <a:pathLst>
              <a:path h="2421254">
                <a:moveTo>
                  <a:pt x="0" y="0"/>
                </a:moveTo>
                <a:lnTo>
                  <a:pt x="0" y="242112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10051820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227569" y="2773333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253547" y="2825287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227570" y="3665219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253547" y="2786322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7253547" y="2799310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7279524" y="2812299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164829" y="2825287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241617" y="1662545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9" y="1662545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250213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241617" y="2502131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03669" y="250213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5" h="1234439">
                <a:moveTo>
                  <a:pt x="0" y="0"/>
                </a:moveTo>
                <a:lnTo>
                  <a:pt x="1365504" y="0"/>
                </a:lnTo>
                <a:lnTo>
                  <a:pt x="1365504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241617" y="3341716"/>
            <a:ext cx="1863436" cy="841664"/>
          </a:xfrm>
          <a:custGeom>
            <a:avLst/>
            <a:gdLst/>
            <a:ahLst/>
            <a:cxnLst/>
            <a:rect l="l" t="t" r="r" b="b"/>
            <a:pathLst>
              <a:path w="2733040" h="1234439">
                <a:moveTo>
                  <a:pt x="0" y="0"/>
                </a:moveTo>
                <a:lnTo>
                  <a:pt x="2732531" y="0"/>
                </a:lnTo>
                <a:lnTo>
                  <a:pt x="2732531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03669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4" h="1234439">
                <a:moveTo>
                  <a:pt x="0" y="0"/>
                </a:moveTo>
                <a:lnTo>
                  <a:pt x="1365503" y="0"/>
                </a:lnTo>
                <a:lnTo>
                  <a:pt x="1365503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103668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3668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892733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801688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985606" y="2262100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646074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829992" y="2262100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90416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801688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985606" y="3898668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646074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829992" y="3898668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646074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819602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784023" y="3131820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957551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719205" y="396309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892733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157056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183033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157056" y="3365962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83033" y="2487064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183033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209011" y="2513041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09431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8551372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8188209" y="3682884"/>
            <a:ext cx="0" cy="1659082"/>
          </a:xfrm>
          <a:custGeom>
            <a:avLst/>
            <a:gdLst/>
            <a:ahLst/>
            <a:cxnLst/>
            <a:rect l="l" t="t" r="r" b="b"/>
            <a:pathLst>
              <a:path h="2433320">
                <a:moveTo>
                  <a:pt x="0" y="0"/>
                </a:moveTo>
                <a:lnTo>
                  <a:pt x="0" y="243332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9120274" y="3682884"/>
            <a:ext cx="0" cy="1659082"/>
          </a:xfrm>
          <a:custGeom>
            <a:avLst/>
            <a:gdLst/>
            <a:ahLst/>
            <a:cxnLst/>
            <a:rect l="l" t="t" r="r" b="b"/>
            <a:pathLst>
              <a:path h="2433320">
                <a:moveTo>
                  <a:pt x="0" y="0"/>
                </a:moveTo>
                <a:lnTo>
                  <a:pt x="0" y="243332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9129105" y="3655002"/>
            <a:ext cx="928255" cy="0"/>
          </a:xfrm>
          <a:custGeom>
            <a:avLst/>
            <a:gdLst/>
            <a:ahLst/>
            <a:cxnLst/>
            <a:rect l="l" t="t" r="r" b="b"/>
            <a:pathLst>
              <a:path w="1361440">
                <a:moveTo>
                  <a:pt x="0" y="0"/>
                </a:moveTo>
                <a:lnTo>
                  <a:pt x="1360932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251469" y="3655002"/>
            <a:ext cx="914400" cy="0"/>
          </a:xfrm>
          <a:custGeom>
            <a:avLst/>
            <a:gdLst/>
            <a:ahLst/>
            <a:cxnLst/>
            <a:rect l="l" t="t" r="r" b="b"/>
            <a:pathLst>
              <a:path w="1341120">
                <a:moveTo>
                  <a:pt x="0" y="0"/>
                </a:moveTo>
                <a:lnTo>
                  <a:pt x="1341119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51469" y="4496146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25614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10051820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8165869" y="27650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191846" y="28169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165869" y="36569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191846" y="27780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191846" y="27909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8217823" y="28039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9103128" y="28169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103668" y="1657350"/>
            <a:ext cx="0" cy="877166"/>
          </a:xfrm>
          <a:custGeom>
            <a:avLst/>
            <a:gdLst/>
            <a:ahLst/>
            <a:cxnLst/>
            <a:rect l="l" t="t" r="r" b="b"/>
            <a:pathLst>
              <a:path h="1286510">
                <a:moveTo>
                  <a:pt x="0" y="0"/>
                </a:moveTo>
                <a:lnTo>
                  <a:pt x="0" y="1286255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103668" y="3400251"/>
            <a:ext cx="0" cy="2467841"/>
          </a:xfrm>
          <a:custGeom>
            <a:avLst/>
            <a:gdLst/>
            <a:ahLst/>
            <a:cxnLst/>
            <a:rect l="l" t="t" r="r" b="b"/>
            <a:pathLst>
              <a:path h="3619500">
                <a:moveTo>
                  <a:pt x="0" y="0"/>
                </a:moveTo>
                <a:lnTo>
                  <a:pt x="0" y="3618992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029498" y="3342236"/>
            <a:ext cx="940377" cy="0"/>
          </a:xfrm>
          <a:custGeom>
            <a:avLst/>
            <a:gdLst/>
            <a:ahLst/>
            <a:cxnLst/>
            <a:rect l="l" t="t" r="r" b="b"/>
            <a:pathLst>
              <a:path w="1379220">
                <a:moveTo>
                  <a:pt x="0" y="0"/>
                </a:moveTo>
                <a:lnTo>
                  <a:pt x="137922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18215" y="3342236"/>
            <a:ext cx="859415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3342236"/>
            <a:ext cx="2758786" cy="0"/>
          </a:xfrm>
          <a:custGeom>
            <a:avLst/>
            <a:gdLst/>
            <a:ahLst/>
            <a:cxnLst/>
            <a:rect l="l" t="t" r="r" b="b"/>
            <a:pathLst>
              <a:path w="4046220">
                <a:moveTo>
                  <a:pt x="0" y="0"/>
                </a:moveTo>
                <a:lnTo>
                  <a:pt x="4046219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628409" y="2308860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01937" y="2267296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10892" y="23088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894810" y="22704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555279" y="23088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739197" y="22704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628409" y="314013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813366" y="3101686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710892" y="3945428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894810" y="3906982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555279" y="3945428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739197" y="3906982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555279" y="314013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728807" y="3098569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693228" y="314013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866756" y="3098569"/>
            <a:ext cx="107026" cy="1517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628409" y="3971406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801937" y="3929841"/>
            <a:ext cx="107026" cy="151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66260" y="2482387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092238" y="2534342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066261" y="3374274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2238" y="2495376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092238" y="2508365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118215" y="2521353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003521" y="2534342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119755" y="2813858"/>
            <a:ext cx="906174" cy="817418"/>
          </a:xfrm>
          <a:custGeom>
            <a:avLst/>
            <a:gdLst/>
            <a:ahLst/>
            <a:cxnLst/>
            <a:rect l="l" t="t" r="r" b="b"/>
            <a:pathLst>
              <a:path w="1329055" h="1198879">
                <a:moveTo>
                  <a:pt x="0" y="1198371"/>
                </a:moveTo>
                <a:lnTo>
                  <a:pt x="1328928" y="1198371"/>
                </a:lnTo>
                <a:lnTo>
                  <a:pt x="1328928" y="0"/>
                </a:lnTo>
                <a:lnTo>
                  <a:pt x="0" y="0"/>
                </a:lnTo>
                <a:lnTo>
                  <a:pt x="0" y="11983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551372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9474084" y="3088178"/>
            <a:ext cx="204788" cy="306532"/>
          </a:xfrm>
          <a:custGeom>
            <a:avLst/>
            <a:gdLst/>
            <a:ahLst/>
            <a:cxnLst/>
            <a:rect l="l" t="t" r="r" b="b"/>
            <a:pathLst>
              <a:path w="300355" h="449579">
                <a:moveTo>
                  <a:pt x="68580" y="158496"/>
                </a:moveTo>
                <a:lnTo>
                  <a:pt x="15240" y="158496"/>
                </a:lnTo>
                <a:lnTo>
                  <a:pt x="14906" y="148232"/>
                </a:lnTo>
                <a:lnTo>
                  <a:pt x="14804" y="139160"/>
                </a:lnTo>
                <a:lnTo>
                  <a:pt x="15430" y="125349"/>
                </a:lnTo>
                <a:lnTo>
                  <a:pt x="26526" y="80962"/>
                </a:lnTo>
                <a:lnTo>
                  <a:pt x="48768" y="44196"/>
                </a:lnTo>
                <a:lnTo>
                  <a:pt x="82629" y="18478"/>
                </a:lnTo>
                <a:lnTo>
                  <a:pt x="125539" y="2667"/>
                </a:lnTo>
                <a:lnTo>
                  <a:pt x="158496" y="0"/>
                </a:lnTo>
                <a:lnTo>
                  <a:pt x="173069" y="547"/>
                </a:lnTo>
                <a:lnTo>
                  <a:pt x="213360" y="7620"/>
                </a:lnTo>
                <a:lnTo>
                  <a:pt x="248721" y="25193"/>
                </a:lnTo>
                <a:lnTo>
                  <a:pt x="272547" y="47244"/>
                </a:lnTo>
                <a:lnTo>
                  <a:pt x="155448" y="47244"/>
                </a:lnTo>
                <a:lnTo>
                  <a:pt x="144327" y="47815"/>
                </a:lnTo>
                <a:lnTo>
                  <a:pt x="107251" y="61507"/>
                </a:lnTo>
                <a:lnTo>
                  <a:pt x="78295" y="99441"/>
                </a:lnTo>
                <a:lnTo>
                  <a:pt x="68389" y="138112"/>
                </a:lnTo>
                <a:lnTo>
                  <a:pt x="68071" y="149733"/>
                </a:lnTo>
                <a:lnTo>
                  <a:pt x="68580" y="158496"/>
                </a:lnTo>
                <a:close/>
              </a:path>
              <a:path w="300355" h="449579">
                <a:moveTo>
                  <a:pt x="295655" y="449580"/>
                </a:moveTo>
                <a:lnTo>
                  <a:pt x="0" y="449580"/>
                </a:lnTo>
                <a:lnTo>
                  <a:pt x="2595" y="429863"/>
                </a:lnTo>
                <a:lnTo>
                  <a:pt x="15240" y="381000"/>
                </a:lnTo>
                <a:lnTo>
                  <a:pt x="34956" y="343066"/>
                </a:lnTo>
                <a:lnTo>
                  <a:pt x="61341" y="311467"/>
                </a:lnTo>
                <a:lnTo>
                  <a:pt x="103822" y="279654"/>
                </a:lnTo>
                <a:lnTo>
                  <a:pt x="140779" y="256293"/>
                </a:lnTo>
                <a:lnTo>
                  <a:pt x="153924" y="247840"/>
                </a:lnTo>
                <a:lnTo>
                  <a:pt x="165957" y="239649"/>
                </a:lnTo>
                <a:lnTo>
                  <a:pt x="176784" y="231648"/>
                </a:lnTo>
                <a:lnTo>
                  <a:pt x="187428" y="224551"/>
                </a:lnTo>
                <a:lnTo>
                  <a:pt x="219908" y="194667"/>
                </a:lnTo>
                <a:lnTo>
                  <a:pt x="237815" y="159734"/>
                </a:lnTo>
                <a:lnTo>
                  <a:pt x="242316" y="128016"/>
                </a:lnTo>
                <a:lnTo>
                  <a:pt x="241768" y="119133"/>
                </a:lnTo>
                <a:lnTo>
                  <a:pt x="226695" y="80962"/>
                </a:lnTo>
                <a:lnTo>
                  <a:pt x="196691" y="55506"/>
                </a:lnTo>
                <a:lnTo>
                  <a:pt x="155448" y="47244"/>
                </a:lnTo>
                <a:lnTo>
                  <a:pt x="272547" y="47244"/>
                </a:lnTo>
                <a:lnTo>
                  <a:pt x="293155" y="86034"/>
                </a:lnTo>
                <a:lnTo>
                  <a:pt x="300228" y="129540"/>
                </a:lnTo>
                <a:lnTo>
                  <a:pt x="299656" y="143851"/>
                </a:lnTo>
                <a:lnTo>
                  <a:pt x="291084" y="181356"/>
                </a:lnTo>
                <a:lnTo>
                  <a:pt x="266700" y="222504"/>
                </a:lnTo>
                <a:lnTo>
                  <a:pt x="231648" y="254507"/>
                </a:lnTo>
                <a:lnTo>
                  <a:pt x="190500" y="283464"/>
                </a:lnTo>
                <a:lnTo>
                  <a:pt x="180213" y="289417"/>
                </a:lnTo>
                <a:lnTo>
                  <a:pt x="159639" y="301894"/>
                </a:lnTo>
                <a:lnTo>
                  <a:pt x="149352" y="307848"/>
                </a:lnTo>
                <a:lnTo>
                  <a:pt x="129159" y="320992"/>
                </a:lnTo>
                <a:lnTo>
                  <a:pt x="119776" y="327779"/>
                </a:lnTo>
                <a:lnTo>
                  <a:pt x="111252" y="335280"/>
                </a:lnTo>
                <a:lnTo>
                  <a:pt x="102631" y="342161"/>
                </a:lnTo>
                <a:lnTo>
                  <a:pt x="75390" y="372760"/>
                </a:lnTo>
                <a:lnTo>
                  <a:pt x="65532" y="402336"/>
                </a:lnTo>
                <a:lnTo>
                  <a:pt x="295655" y="402336"/>
                </a:lnTo>
                <a:lnTo>
                  <a:pt x="295655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8188209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9120274" y="3682884"/>
            <a:ext cx="0" cy="1659082"/>
          </a:xfrm>
          <a:custGeom>
            <a:avLst/>
            <a:gdLst/>
            <a:ahLst/>
            <a:cxnLst/>
            <a:rect l="l" t="t" r="r" b="b"/>
            <a:pathLst>
              <a:path h="2433320">
                <a:moveTo>
                  <a:pt x="0" y="0"/>
                </a:moveTo>
                <a:lnTo>
                  <a:pt x="0" y="243332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251469" y="3655002"/>
            <a:ext cx="1863436" cy="0"/>
          </a:xfrm>
          <a:custGeom>
            <a:avLst/>
            <a:gdLst/>
            <a:ahLst/>
            <a:cxnLst/>
            <a:rect l="l" t="t" r="r" b="b"/>
            <a:pathLst>
              <a:path w="2733040">
                <a:moveTo>
                  <a:pt x="0" y="0"/>
                </a:moveTo>
                <a:lnTo>
                  <a:pt x="2732532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251469" y="4496146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5614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10051820" y="3682884"/>
            <a:ext cx="0" cy="1659082"/>
          </a:xfrm>
          <a:custGeom>
            <a:avLst/>
            <a:gdLst/>
            <a:ahLst/>
            <a:cxnLst/>
            <a:rect l="l" t="t" r="r" b="b"/>
            <a:pathLst>
              <a:path h="2433320">
                <a:moveTo>
                  <a:pt x="0" y="0"/>
                </a:moveTo>
                <a:lnTo>
                  <a:pt x="0" y="243332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9114559" y="27650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9140536" y="28169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9114559" y="36569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9140537" y="27780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9140537" y="27909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9166514" y="28039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10051820" y="28169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72643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03668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1690688"/>
          </a:xfrm>
          <a:custGeom>
            <a:avLst/>
            <a:gdLst/>
            <a:ahLst/>
            <a:cxnLst/>
            <a:rect l="l" t="t" r="r" b="b"/>
            <a:pathLst>
              <a:path h="2479675">
                <a:moveTo>
                  <a:pt x="0" y="0"/>
                </a:moveTo>
                <a:lnTo>
                  <a:pt x="0" y="2479547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4214725"/>
            <a:ext cx="0" cy="165302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43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176799" y="4182341"/>
            <a:ext cx="2793423" cy="0"/>
          </a:xfrm>
          <a:custGeom>
            <a:avLst/>
            <a:gdLst/>
            <a:ahLst/>
            <a:cxnLst/>
            <a:rect l="l" t="t" r="r" b="b"/>
            <a:pathLst>
              <a:path w="4097020">
                <a:moveTo>
                  <a:pt x="0" y="0"/>
                </a:moveTo>
                <a:lnTo>
                  <a:pt x="4096512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906174" cy="0"/>
          </a:xfrm>
          <a:custGeom>
            <a:avLst/>
            <a:gdLst/>
            <a:ahLst/>
            <a:cxnLst/>
            <a:rect l="l" t="t" r="r" b="b"/>
            <a:pathLst>
              <a:path w="1329054">
                <a:moveTo>
                  <a:pt x="0" y="0"/>
                </a:moveTo>
                <a:lnTo>
                  <a:pt x="1328927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75710" y="312246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49238" y="308090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57154" y="3122468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42111" y="3084022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01540" y="3122468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86497" y="3084022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75710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59628" y="3915294"/>
            <a:ext cx="66502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57154" y="4759036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42111" y="472059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01540" y="4759036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86497" y="472059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01540" y="3953741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75068" y="391217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40529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14057" y="391217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75710" y="4785013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49238" y="474344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213561" y="329599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239538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13561" y="4188748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239539" y="3308984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239539" y="332197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265516" y="3334962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50822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9119755" y="2813858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1368552" y="1234440"/>
                </a:moveTo>
                <a:lnTo>
                  <a:pt x="0" y="1234440"/>
                </a:lnTo>
                <a:lnTo>
                  <a:pt x="0" y="0"/>
                </a:lnTo>
                <a:lnTo>
                  <a:pt x="1368552" y="0"/>
                </a:lnTo>
                <a:lnTo>
                  <a:pt x="1368552" y="123444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255625" y="3654482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40">
                <a:moveTo>
                  <a:pt x="1368551" y="1234440"/>
                </a:moveTo>
                <a:lnTo>
                  <a:pt x="0" y="1234440"/>
                </a:lnTo>
                <a:lnTo>
                  <a:pt x="0" y="0"/>
                </a:lnTo>
                <a:lnTo>
                  <a:pt x="1368551" y="0"/>
                </a:lnTo>
                <a:lnTo>
                  <a:pt x="1368551" y="123444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551372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9474084" y="3088178"/>
            <a:ext cx="204788" cy="306532"/>
          </a:xfrm>
          <a:custGeom>
            <a:avLst/>
            <a:gdLst/>
            <a:ahLst/>
            <a:cxnLst/>
            <a:rect l="l" t="t" r="r" b="b"/>
            <a:pathLst>
              <a:path w="300355" h="449579">
                <a:moveTo>
                  <a:pt x="68580" y="158496"/>
                </a:moveTo>
                <a:lnTo>
                  <a:pt x="15240" y="158496"/>
                </a:lnTo>
                <a:lnTo>
                  <a:pt x="14906" y="148232"/>
                </a:lnTo>
                <a:lnTo>
                  <a:pt x="14804" y="139160"/>
                </a:lnTo>
                <a:lnTo>
                  <a:pt x="15430" y="125349"/>
                </a:lnTo>
                <a:lnTo>
                  <a:pt x="26526" y="80962"/>
                </a:lnTo>
                <a:lnTo>
                  <a:pt x="48768" y="44196"/>
                </a:lnTo>
                <a:lnTo>
                  <a:pt x="82629" y="18478"/>
                </a:lnTo>
                <a:lnTo>
                  <a:pt x="125539" y="2667"/>
                </a:lnTo>
                <a:lnTo>
                  <a:pt x="158496" y="0"/>
                </a:lnTo>
                <a:lnTo>
                  <a:pt x="173069" y="547"/>
                </a:lnTo>
                <a:lnTo>
                  <a:pt x="213360" y="7620"/>
                </a:lnTo>
                <a:lnTo>
                  <a:pt x="248721" y="25193"/>
                </a:lnTo>
                <a:lnTo>
                  <a:pt x="272547" y="47244"/>
                </a:lnTo>
                <a:lnTo>
                  <a:pt x="155448" y="47244"/>
                </a:lnTo>
                <a:lnTo>
                  <a:pt x="144327" y="47815"/>
                </a:lnTo>
                <a:lnTo>
                  <a:pt x="107251" y="61507"/>
                </a:lnTo>
                <a:lnTo>
                  <a:pt x="78295" y="99441"/>
                </a:lnTo>
                <a:lnTo>
                  <a:pt x="68389" y="138112"/>
                </a:lnTo>
                <a:lnTo>
                  <a:pt x="68071" y="149733"/>
                </a:lnTo>
                <a:lnTo>
                  <a:pt x="68580" y="158496"/>
                </a:lnTo>
                <a:close/>
              </a:path>
              <a:path w="300355" h="449579">
                <a:moveTo>
                  <a:pt x="295655" y="449580"/>
                </a:moveTo>
                <a:lnTo>
                  <a:pt x="0" y="449580"/>
                </a:lnTo>
                <a:lnTo>
                  <a:pt x="2595" y="429863"/>
                </a:lnTo>
                <a:lnTo>
                  <a:pt x="15240" y="381000"/>
                </a:lnTo>
                <a:lnTo>
                  <a:pt x="34956" y="343066"/>
                </a:lnTo>
                <a:lnTo>
                  <a:pt x="61341" y="311467"/>
                </a:lnTo>
                <a:lnTo>
                  <a:pt x="103822" y="279654"/>
                </a:lnTo>
                <a:lnTo>
                  <a:pt x="140779" y="256293"/>
                </a:lnTo>
                <a:lnTo>
                  <a:pt x="153924" y="247840"/>
                </a:lnTo>
                <a:lnTo>
                  <a:pt x="165957" y="239649"/>
                </a:lnTo>
                <a:lnTo>
                  <a:pt x="176784" y="231648"/>
                </a:lnTo>
                <a:lnTo>
                  <a:pt x="187428" y="224551"/>
                </a:lnTo>
                <a:lnTo>
                  <a:pt x="219908" y="194667"/>
                </a:lnTo>
                <a:lnTo>
                  <a:pt x="237815" y="159734"/>
                </a:lnTo>
                <a:lnTo>
                  <a:pt x="242316" y="128016"/>
                </a:lnTo>
                <a:lnTo>
                  <a:pt x="241768" y="119133"/>
                </a:lnTo>
                <a:lnTo>
                  <a:pt x="226695" y="80962"/>
                </a:lnTo>
                <a:lnTo>
                  <a:pt x="196691" y="55506"/>
                </a:lnTo>
                <a:lnTo>
                  <a:pt x="155448" y="47244"/>
                </a:lnTo>
                <a:lnTo>
                  <a:pt x="272547" y="47244"/>
                </a:lnTo>
                <a:lnTo>
                  <a:pt x="293155" y="86034"/>
                </a:lnTo>
                <a:lnTo>
                  <a:pt x="300228" y="129540"/>
                </a:lnTo>
                <a:lnTo>
                  <a:pt x="299656" y="143851"/>
                </a:lnTo>
                <a:lnTo>
                  <a:pt x="291084" y="181356"/>
                </a:lnTo>
                <a:lnTo>
                  <a:pt x="266700" y="222504"/>
                </a:lnTo>
                <a:lnTo>
                  <a:pt x="231648" y="254507"/>
                </a:lnTo>
                <a:lnTo>
                  <a:pt x="190500" y="283464"/>
                </a:lnTo>
                <a:lnTo>
                  <a:pt x="180213" y="289417"/>
                </a:lnTo>
                <a:lnTo>
                  <a:pt x="159639" y="301894"/>
                </a:lnTo>
                <a:lnTo>
                  <a:pt x="149352" y="307848"/>
                </a:lnTo>
                <a:lnTo>
                  <a:pt x="129159" y="320992"/>
                </a:lnTo>
                <a:lnTo>
                  <a:pt x="119776" y="327779"/>
                </a:lnTo>
                <a:lnTo>
                  <a:pt x="111252" y="335280"/>
                </a:lnTo>
                <a:lnTo>
                  <a:pt x="102631" y="342161"/>
                </a:lnTo>
                <a:lnTo>
                  <a:pt x="75390" y="372760"/>
                </a:lnTo>
                <a:lnTo>
                  <a:pt x="65532" y="402336"/>
                </a:lnTo>
                <a:lnTo>
                  <a:pt x="295655" y="402336"/>
                </a:lnTo>
                <a:lnTo>
                  <a:pt x="295655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613072" y="3936076"/>
            <a:ext cx="203922" cy="306532"/>
          </a:xfrm>
          <a:custGeom>
            <a:avLst/>
            <a:gdLst/>
            <a:ahLst/>
            <a:cxnLst/>
            <a:rect l="l" t="t" r="r" b="b"/>
            <a:pathLst>
              <a:path w="299084" h="449579">
                <a:moveTo>
                  <a:pt x="67056" y="160020"/>
                </a:moveTo>
                <a:lnTo>
                  <a:pt x="13716" y="160020"/>
                </a:lnTo>
                <a:lnTo>
                  <a:pt x="13406" y="143160"/>
                </a:lnTo>
                <a:lnTo>
                  <a:pt x="21336" y="96012"/>
                </a:lnTo>
                <a:lnTo>
                  <a:pt x="39338" y="56578"/>
                </a:lnTo>
                <a:lnTo>
                  <a:pt x="69342" y="26670"/>
                </a:lnTo>
                <a:lnTo>
                  <a:pt x="108775" y="7072"/>
                </a:lnTo>
                <a:lnTo>
                  <a:pt x="158496" y="0"/>
                </a:lnTo>
                <a:lnTo>
                  <a:pt x="172212" y="571"/>
                </a:lnTo>
                <a:lnTo>
                  <a:pt x="213360" y="9144"/>
                </a:lnTo>
                <a:lnTo>
                  <a:pt x="247864" y="26074"/>
                </a:lnTo>
                <a:lnTo>
                  <a:pt x="270689" y="47244"/>
                </a:lnTo>
                <a:lnTo>
                  <a:pt x="153924" y="47244"/>
                </a:lnTo>
                <a:lnTo>
                  <a:pt x="142803" y="47839"/>
                </a:lnTo>
                <a:lnTo>
                  <a:pt x="106584" y="63031"/>
                </a:lnTo>
                <a:lnTo>
                  <a:pt x="77533" y="100203"/>
                </a:lnTo>
                <a:lnTo>
                  <a:pt x="68199" y="139446"/>
                </a:lnTo>
                <a:lnTo>
                  <a:pt x="67341" y="149733"/>
                </a:lnTo>
                <a:lnTo>
                  <a:pt x="67056" y="160020"/>
                </a:lnTo>
                <a:close/>
              </a:path>
              <a:path w="299084" h="449579">
                <a:moveTo>
                  <a:pt x="294131" y="449580"/>
                </a:moveTo>
                <a:lnTo>
                  <a:pt x="0" y="449580"/>
                </a:lnTo>
                <a:lnTo>
                  <a:pt x="1714" y="430744"/>
                </a:lnTo>
                <a:lnTo>
                  <a:pt x="13716" y="382524"/>
                </a:lnTo>
                <a:lnTo>
                  <a:pt x="34075" y="343090"/>
                </a:lnTo>
                <a:lnTo>
                  <a:pt x="60579" y="312801"/>
                </a:lnTo>
                <a:lnTo>
                  <a:pt x="91344" y="287916"/>
                </a:lnTo>
                <a:lnTo>
                  <a:pt x="126492" y="266700"/>
                </a:lnTo>
                <a:lnTo>
                  <a:pt x="152590" y="249364"/>
                </a:lnTo>
                <a:lnTo>
                  <a:pt x="164457" y="241173"/>
                </a:lnTo>
                <a:lnTo>
                  <a:pt x="175260" y="233172"/>
                </a:lnTo>
                <a:lnTo>
                  <a:pt x="186118" y="226052"/>
                </a:lnTo>
                <a:lnTo>
                  <a:pt x="218384" y="195333"/>
                </a:lnTo>
                <a:lnTo>
                  <a:pt x="236291" y="161258"/>
                </a:lnTo>
                <a:lnTo>
                  <a:pt x="240792" y="129540"/>
                </a:lnTo>
                <a:lnTo>
                  <a:pt x="240244" y="120443"/>
                </a:lnTo>
                <a:lnTo>
                  <a:pt x="225171" y="81915"/>
                </a:lnTo>
                <a:lnTo>
                  <a:pt x="195167" y="56816"/>
                </a:lnTo>
                <a:lnTo>
                  <a:pt x="153924" y="47244"/>
                </a:lnTo>
                <a:lnTo>
                  <a:pt x="270689" y="47244"/>
                </a:lnTo>
                <a:lnTo>
                  <a:pt x="292917" y="86677"/>
                </a:lnTo>
                <a:lnTo>
                  <a:pt x="298704" y="129540"/>
                </a:lnTo>
                <a:lnTo>
                  <a:pt x="298132" y="144089"/>
                </a:lnTo>
                <a:lnTo>
                  <a:pt x="289560" y="182880"/>
                </a:lnTo>
                <a:lnTo>
                  <a:pt x="265176" y="224028"/>
                </a:lnTo>
                <a:lnTo>
                  <a:pt x="230124" y="256031"/>
                </a:lnTo>
                <a:lnTo>
                  <a:pt x="220718" y="263747"/>
                </a:lnTo>
                <a:lnTo>
                  <a:pt x="210883" y="270891"/>
                </a:lnTo>
                <a:lnTo>
                  <a:pt x="200763" y="277463"/>
                </a:lnTo>
                <a:lnTo>
                  <a:pt x="190500" y="283464"/>
                </a:lnTo>
                <a:lnTo>
                  <a:pt x="179331" y="290298"/>
                </a:lnTo>
                <a:lnTo>
                  <a:pt x="168592" y="296989"/>
                </a:lnTo>
                <a:lnTo>
                  <a:pt x="158138" y="303395"/>
                </a:lnTo>
                <a:lnTo>
                  <a:pt x="147828" y="309372"/>
                </a:lnTo>
                <a:lnTo>
                  <a:pt x="137802" y="315348"/>
                </a:lnTo>
                <a:lnTo>
                  <a:pt x="101131" y="342399"/>
                </a:lnTo>
                <a:lnTo>
                  <a:pt x="74723" y="374046"/>
                </a:lnTo>
                <a:lnTo>
                  <a:pt x="64008" y="402336"/>
                </a:lnTo>
                <a:lnTo>
                  <a:pt x="294131" y="402336"/>
                </a:lnTo>
                <a:lnTo>
                  <a:pt x="294131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8188209" y="2809702"/>
            <a:ext cx="0" cy="865909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0"/>
                </a:moveTo>
                <a:lnTo>
                  <a:pt x="0" y="1269491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8188209" y="4541174"/>
            <a:ext cx="0" cy="800966"/>
          </a:xfrm>
          <a:custGeom>
            <a:avLst/>
            <a:gdLst/>
            <a:ahLst/>
            <a:cxnLst/>
            <a:rect l="l" t="t" r="r" b="b"/>
            <a:pathLst>
              <a:path h="1174750">
                <a:moveTo>
                  <a:pt x="0" y="0"/>
                </a:moveTo>
                <a:lnTo>
                  <a:pt x="0" y="1174496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912027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51469" y="3655002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8199120" y="4496146"/>
            <a:ext cx="1858241" cy="0"/>
          </a:xfrm>
          <a:custGeom>
            <a:avLst/>
            <a:gdLst/>
            <a:ahLst/>
            <a:cxnLst/>
            <a:rect l="l" t="t" r="r" b="b"/>
            <a:pathLst>
              <a:path w="2725419">
                <a:moveTo>
                  <a:pt x="0" y="0"/>
                </a:moveTo>
                <a:lnTo>
                  <a:pt x="2724912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256144" y="2809702"/>
            <a:ext cx="0" cy="865909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0"/>
                </a:moveTo>
                <a:lnTo>
                  <a:pt x="0" y="1269491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256144" y="4541174"/>
            <a:ext cx="0" cy="800966"/>
          </a:xfrm>
          <a:custGeom>
            <a:avLst/>
            <a:gdLst/>
            <a:ahLst/>
            <a:cxnLst/>
            <a:rect l="l" t="t" r="r" b="b"/>
            <a:pathLst>
              <a:path h="1174750">
                <a:moveTo>
                  <a:pt x="0" y="0"/>
                </a:moveTo>
                <a:lnTo>
                  <a:pt x="0" y="1174496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10051820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235883" y="3623310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7261860" y="3675264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235883" y="4515196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261860" y="3636299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261860" y="3649287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287838" y="3662276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173143" y="3675264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241617" y="2502131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103669" y="250213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5" h="1234439">
                <a:moveTo>
                  <a:pt x="0" y="0"/>
                </a:moveTo>
                <a:lnTo>
                  <a:pt x="1365504" y="0"/>
                </a:lnTo>
                <a:lnTo>
                  <a:pt x="1365504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241617" y="3341716"/>
            <a:ext cx="1863436" cy="841664"/>
          </a:xfrm>
          <a:custGeom>
            <a:avLst/>
            <a:gdLst/>
            <a:ahLst/>
            <a:cxnLst/>
            <a:rect l="l" t="t" r="r" b="b"/>
            <a:pathLst>
              <a:path w="2733040" h="1234439">
                <a:moveTo>
                  <a:pt x="0" y="0"/>
                </a:moveTo>
                <a:lnTo>
                  <a:pt x="2732531" y="0"/>
                </a:lnTo>
                <a:lnTo>
                  <a:pt x="2732531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9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4" h="1234439">
                <a:moveTo>
                  <a:pt x="0" y="0"/>
                </a:moveTo>
                <a:lnTo>
                  <a:pt x="1365503" y="0"/>
                </a:lnTo>
                <a:lnTo>
                  <a:pt x="1365503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418234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41617" y="4182341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103669" y="418234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73162" y="1657350"/>
            <a:ext cx="0" cy="1690688"/>
          </a:xfrm>
          <a:custGeom>
            <a:avLst/>
            <a:gdLst/>
            <a:ahLst/>
            <a:cxnLst/>
            <a:rect l="l" t="t" r="r" b="b"/>
            <a:pathLst>
              <a:path h="2479675">
                <a:moveTo>
                  <a:pt x="0" y="0"/>
                </a:moveTo>
                <a:lnTo>
                  <a:pt x="0" y="247954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73162" y="4214725"/>
            <a:ext cx="0" cy="165302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43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103668" y="1657350"/>
            <a:ext cx="0" cy="1690688"/>
          </a:xfrm>
          <a:custGeom>
            <a:avLst/>
            <a:gdLst/>
            <a:ahLst/>
            <a:cxnLst/>
            <a:rect l="l" t="t" r="r" b="b"/>
            <a:pathLst>
              <a:path h="2479675">
                <a:moveTo>
                  <a:pt x="0" y="0"/>
                </a:moveTo>
                <a:lnTo>
                  <a:pt x="0" y="2479547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3668" y="4214725"/>
            <a:ext cx="0" cy="165302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43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111980" y="4182341"/>
            <a:ext cx="1858241" cy="0"/>
          </a:xfrm>
          <a:custGeom>
            <a:avLst/>
            <a:gdLst/>
            <a:ahLst/>
            <a:cxnLst/>
            <a:rect l="l" t="t" r="r" b="b"/>
            <a:pathLst>
              <a:path w="2725420">
                <a:moveTo>
                  <a:pt x="0" y="0"/>
                </a:moveTo>
                <a:lnTo>
                  <a:pt x="2724912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4182341"/>
            <a:ext cx="1841356" cy="0"/>
          </a:xfrm>
          <a:custGeom>
            <a:avLst/>
            <a:gdLst/>
            <a:ahLst/>
            <a:cxnLst/>
            <a:rect l="l" t="t" r="r" b="b"/>
            <a:pathLst>
              <a:path w="2700654">
                <a:moveTo>
                  <a:pt x="0" y="0"/>
                </a:moveTo>
                <a:lnTo>
                  <a:pt x="2700527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0892" y="312246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84420" y="308090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22468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84022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36722" y="3122468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821680" y="3084022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0892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94810" y="3915294"/>
            <a:ext cx="66502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792336" y="4759036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977293" y="472059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636722" y="4759036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821680" y="472059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636722" y="3953741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10250" y="391217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775710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949238" y="391217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710892" y="4785013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884420" y="474344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148743" y="329599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174720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48743" y="4188748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174720" y="3308984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174720" y="332197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200698" y="3334962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86003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9119755" y="2813858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1368552" y="1234440"/>
                </a:moveTo>
                <a:lnTo>
                  <a:pt x="0" y="1234440"/>
                </a:lnTo>
                <a:lnTo>
                  <a:pt x="0" y="0"/>
                </a:lnTo>
                <a:lnTo>
                  <a:pt x="1368552" y="0"/>
                </a:lnTo>
                <a:lnTo>
                  <a:pt x="1368552" y="123444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255625" y="3654482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40">
                <a:moveTo>
                  <a:pt x="1368551" y="1234440"/>
                </a:moveTo>
                <a:lnTo>
                  <a:pt x="0" y="1234440"/>
                </a:lnTo>
                <a:lnTo>
                  <a:pt x="0" y="0"/>
                </a:lnTo>
                <a:lnTo>
                  <a:pt x="1368551" y="0"/>
                </a:lnTo>
                <a:lnTo>
                  <a:pt x="1368551" y="123444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8187689" y="3654483"/>
            <a:ext cx="933450" cy="826510"/>
          </a:xfrm>
          <a:custGeom>
            <a:avLst/>
            <a:gdLst/>
            <a:ahLst/>
            <a:cxnLst/>
            <a:rect l="l" t="t" r="r" b="b"/>
            <a:pathLst>
              <a:path w="1369059" h="1212215">
                <a:moveTo>
                  <a:pt x="0" y="1212088"/>
                </a:moveTo>
                <a:lnTo>
                  <a:pt x="1368552" y="1212088"/>
                </a:lnTo>
                <a:lnTo>
                  <a:pt x="1368552" y="0"/>
                </a:lnTo>
                <a:lnTo>
                  <a:pt x="0" y="0"/>
                </a:lnTo>
                <a:lnTo>
                  <a:pt x="0" y="121208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551372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9474084" y="3088178"/>
            <a:ext cx="204788" cy="306532"/>
          </a:xfrm>
          <a:custGeom>
            <a:avLst/>
            <a:gdLst/>
            <a:ahLst/>
            <a:cxnLst/>
            <a:rect l="l" t="t" r="r" b="b"/>
            <a:pathLst>
              <a:path w="300355" h="449579">
                <a:moveTo>
                  <a:pt x="68580" y="158496"/>
                </a:moveTo>
                <a:lnTo>
                  <a:pt x="15240" y="158496"/>
                </a:lnTo>
                <a:lnTo>
                  <a:pt x="14906" y="148232"/>
                </a:lnTo>
                <a:lnTo>
                  <a:pt x="14804" y="139160"/>
                </a:lnTo>
                <a:lnTo>
                  <a:pt x="15430" y="125349"/>
                </a:lnTo>
                <a:lnTo>
                  <a:pt x="26526" y="80962"/>
                </a:lnTo>
                <a:lnTo>
                  <a:pt x="48768" y="44196"/>
                </a:lnTo>
                <a:lnTo>
                  <a:pt x="82629" y="18478"/>
                </a:lnTo>
                <a:lnTo>
                  <a:pt x="125539" y="2667"/>
                </a:lnTo>
                <a:lnTo>
                  <a:pt x="158496" y="0"/>
                </a:lnTo>
                <a:lnTo>
                  <a:pt x="173069" y="547"/>
                </a:lnTo>
                <a:lnTo>
                  <a:pt x="213360" y="7620"/>
                </a:lnTo>
                <a:lnTo>
                  <a:pt x="248721" y="25193"/>
                </a:lnTo>
                <a:lnTo>
                  <a:pt x="272547" y="47244"/>
                </a:lnTo>
                <a:lnTo>
                  <a:pt x="155448" y="47244"/>
                </a:lnTo>
                <a:lnTo>
                  <a:pt x="144327" y="47815"/>
                </a:lnTo>
                <a:lnTo>
                  <a:pt x="107251" y="61507"/>
                </a:lnTo>
                <a:lnTo>
                  <a:pt x="78295" y="99441"/>
                </a:lnTo>
                <a:lnTo>
                  <a:pt x="68389" y="138112"/>
                </a:lnTo>
                <a:lnTo>
                  <a:pt x="68071" y="149733"/>
                </a:lnTo>
                <a:lnTo>
                  <a:pt x="68580" y="158496"/>
                </a:lnTo>
                <a:close/>
              </a:path>
              <a:path w="300355" h="449579">
                <a:moveTo>
                  <a:pt x="295655" y="449580"/>
                </a:moveTo>
                <a:lnTo>
                  <a:pt x="0" y="449580"/>
                </a:lnTo>
                <a:lnTo>
                  <a:pt x="2595" y="429863"/>
                </a:lnTo>
                <a:lnTo>
                  <a:pt x="15240" y="381000"/>
                </a:lnTo>
                <a:lnTo>
                  <a:pt x="34956" y="343066"/>
                </a:lnTo>
                <a:lnTo>
                  <a:pt x="61341" y="311467"/>
                </a:lnTo>
                <a:lnTo>
                  <a:pt x="103822" y="279654"/>
                </a:lnTo>
                <a:lnTo>
                  <a:pt x="140779" y="256293"/>
                </a:lnTo>
                <a:lnTo>
                  <a:pt x="153924" y="247840"/>
                </a:lnTo>
                <a:lnTo>
                  <a:pt x="165957" y="239649"/>
                </a:lnTo>
                <a:lnTo>
                  <a:pt x="176784" y="231648"/>
                </a:lnTo>
                <a:lnTo>
                  <a:pt x="187428" y="224551"/>
                </a:lnTo>
                <a:lnTo>
                  <a:pt x="219908" y="194667"/>
                </a:lnTo>
                <a:lnTo>
                  <a:pt x="237815" y="159734"/>
                </a:lnTo>
                <a:lnTo>
                  <a:pt x="242316" y="128016"/>
                </a:lnTo>
                <a:lnTo>
                  <a:pt x="241768" y="119133"/>
                </a:lnTo>
                <a:lnTo>
                  <a:pt x="226695" y="80962"/>
                </a:lnTo>
                <a:lnTo>
                  <a:pt x="196691" y="55506"/>
                </a:lnTo>
                <a:lnTo>
                  <a:pt x="155448" y="47244"/>
                </a:lnTo>
                <a:lnTo>
                  <a:pt x="272547" y="47244"/>
                </a:lnTo>
                <a:lnTo>
                  <a:pt x="293155" y="86034"/>
                </a:lnTo>
                <a:lnTo>
                  <a:pt x="300228" y="129540"/>
                </a:lnTo>
                <a:lnTo>
                  <a:pt x="299656" y="143851"/>
                </a:lnTo>
                <a:lnTo>
                  <a:pt x="291084" y="181356"/>
                </a:lnTo>
                <a:lnTo>
                  <a:pt x="266700" y="222504"/>
                </a:lnTo>
                <a:lnTo>
                  <a:pt x="231648" y="254507"/>
                </a:lnTo>
                <a:lnTo>
                  <a:pt x="190500" y="283464"/>
                </a:lnTo>
                <a:lnTo>
                  <a:pt x="180213" y="289417"/>
                </a:lnTo>
                <a:lnTo>
                  <a:pt x="159639" y="301894"/>
                </a:lnTo>
                <a:lnTo>
                  <a:pt x="149352" y="307848"/>
                </a:lnTo>
                <a:lnTo>
                  <a:pt x="129159" y="320992"/>
                </a:lnTo>
                <a:lnTo>
                  <a:pt x="119776" y="327779"/>
                </a:lnTo>
                <a:lnTo>
                  <a:pt x="111252" y="335280"/>
                </a:lnTo>
                <a:lnTo>
                  <a:pt x="102631" y="342161"/>
                </a:lnTo>
                <a:lnTo>
                  <a:pt x="75390" y="372760"/>
                </a:lnTo>
                <a:lnTo>
                  <a:pt x="65532" y="402336"/>
                </a:lnTo>
                <a:lnTo>
                  <a:pt x="295655" y="402336"/>
                </a:lnTo>
                <a:lnTo>
                  <a:pt x="295655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613072" y="3936076"/>
            <a:ext cx="203922" cy="306532"/>
          </a:xfrm>
          <a:custGeom>
            <a:avLst/>
            <a:gdLst/>
            <a:ahLst/>
            <a:cxnLst/>
            <a:rect l="l" t="t" r="r" b="b"/>
            <a:pathLst>
              <a:path w="299084" h="449579">
                <a:moveTo>
                  <a:pt x="67056" y="160020"/>
                </a:moveTo>
                <a:lnTo>
                  <a:pt x="13716" y="160020"/>
                </a:lnTo>
                <a:lnTo>
                  <a:pt x="13406" y="143160"/>
                </a:lnTo>
                <a:lnTo>
                  <a:pt x="21336" y="96012"/>
                </a:lnTo>
                <a:lnTo>
                  <a:pt x="39338" y="56578"/>
                </a:lnTo>
                <a:lnTo>
                  <a:pt x="69342" y="26670"/>
                </a:lnTo>
                <a:lnTo>
                  <a:pt x="108775" y="7072"/>
                </a:lnTo>
                <a:lnTo>
                  <a:pt x="158496" y="0"/>
                </a:lnTo>
                <a:lnTo>
                  <a:pt x="172212" y="571"/>
                </a:lnTo>
                <a:lnTo>
                  <a:pt x="213360" y="9144"/>
                </a:lnTo>
                <a:lnTo>
                  <a:pt x="247864" y="26074"/>
                </a:lnTo>
                <a:lnTo>
                  <a:pt x="270689" y="47244"/>
                </a:lnTo>
                <a:lnTo>
                  <a:pt x="153924" y="47244"/>
                </a:lnTo>
                <a:lnTo>
                  <a:pt x="142803" y="47839"/>
                </a:lnTo>
                <a:lnTo>
                  <a:pt x="106584" y="63031"/>
                </a:lnTo>
                <a:lnTo>
                  <a:pt x="77533" y="100203"/>
                </a:lnTo>
                <a:lnTo>
                  <a:pt x="68199" y="139446"/>
                </a:lnTo>
                <a:lnTo>
                  <a:pt x="67341" y="149733"/>
                </a:lnTo>
                <a:lnTo>
                  <a:pt x="67056" y="160020"/>
                </a:lnTo>
                <a:close/>
              </a:path>
              <a:path w="299084" h="449579">
                <a:moveTo>
                  <a:pt x="294131" y="449580"/>
                </a:moveTo>
                <a:lnTo>
                  <a:pt x="0" y="449580"/>
                </a:lnTo>
                <a:lnTo>
                  <a:pt x="1714" y="430744"/>
                </a:lnTo>
                <a:lnTo>
                  <a:pt x="13716" y="382524"/>
                </a:lnTo>
                <a:lnTo>
                  <a:pt x="34075" y="343090"/>
                </a:lnTo>
                <a:lnTo>
                  <a:pt x="60579" y="312801"/>
                </a:lnTo>
                <a:lnTo>
                  <a:pt x="91344" y="287916"/>
                </a:lnTo>
                <a:lnTo>
                  <a:pt x="126492" y="266700"/>
                </a:lnTo>
                <a:lnTo>
                  <a:pt x="152590" y="249364"/>
                </a:lnTo>
                <a:lnTo>
                  <a:pt x="164457" y="241173"/>
                </a:lnTo>
                <a:lnTo>
                  <a:pt x="175260" y="233172"/>
                </a:lnTo>
                <a:lnTo>
                  <a:pt x="186118" y="226052"/>
                </a:lnTo>
                <a:lnTo>
                  <a:pt x="218384" y="195333"/>
                </a:lnTo>
                <a:lnTo>
                  <a:pt x="236291" y="161258"/>
                </a:lnTo>
                <a:lnTo>
                  <a:pt x="240792" y="129540"/>
                </a:lnTo>
                <a:lnTo>
                  <a:pt x="240244" y="120443"/>
                </a:lnTo>
                <a:lnTo>
                  <a:pt x="225171" y="81915"/>
                </a:lnTo>
                <a:lnTo>
                  <a:pt x="195167" y="56816"/>
                </a:lnTo>
                <a:lnTo>
                  <a:pt x="153924" y="47244"/>
                </a:lnTo>
                <a:lnTo>
                  <a:pt x="270689" y="47244"/>
                </a:lnTo>
                <a:lnTo>
                  <a:pt x="292917" y="86677"/>
                </a:lnTo>
                <a:lnTo>
                  <a:pt x="298704" y="129540"/>
                </a:lnTo>
                <a:lnTo>
                  <a:pt x="298132" y="144089"/>
                </a:lnTo>
                <a:lnTo>
                  <a:pt x="289560" y="182880"/>
                </a:lnTo>
                <a:lnTo>
                  <a:pt x="265176" y="224028"/>
                </a:lnTo>
                <a:lnTo>
                  <a:pt x="230124" y="256031"/>
                </a:lnTo>
                <a:lnTo>
                  <a:pt x="220718" y="263747"/>
                </a:lnTo>
                <a:lnTo>
                  <a:pt x="210883" y="270891"/>
                </a:lnTo>
                <a:lnTo>
                  <a:pt x="200763" y="277463"/>
                </a:lnTo>
                <a:lnTo>
                  <a:pt x="190500" y="283464"/>
                </a:lnTo>
                <a:lnTo>
                  <a:pt x="179331" y="290298"/>
                </a:lnTo>
                <a:lnTo>
                  <a:pt x="168592" y="296989"/>
                </a:lnTo>
                <a:lnTo>
                  <a:pt x="158138" y="303395"/>
                </a:lnTo>
                <a:lnTo>
                  <a:pt x="147828" y="309372"/>
                </a:lnTo>
                <a:lnTo>
                  <a:pt x="137802" y="315348"/>
                </a:lnTo>
                <a:lnTo>
                  <a:pt x="101131" y="342399"/>
                </a:lnTo>
                <a:lnTo>
                  <a:pt x="74723" y="374046"/>
                </a:lnTo>
                <a:lnTo>
                  <a:pt x="64008" y="402336"/>
                </a:lnTo>
                <a:lnTo>
                  <a:pt x="294131" y="402336"/>
                </a:lnTo>
                <a:lnTo>
                  <a:pt x="294131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575270" y="393607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8188209" y="2809702"/>
            <a:ext cx="0" cy="857250"/>
          </a:xfrm>
          <a:custGeom>
            <a:avLst/>
            <a:gdLst/>
            <a:ahLst/>
            <a:cxnLst/>
            <a:rect l="l" t="t" r="r" b="b"/>
            <a:pathLst>
              <a:path h="1257300">
                <a:moveTo>
                  <a:pt x="0" y="0"/>
                </a:moveTo>
                <a:lnTo>
                  <a:pt x="0" y="1257299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188209" y="4532861"/>
            <a:ext cx="0" cy="809192"/>
          </a:xfrm>
          <a:custGeom>
            <a:avLst/>
            <a:gdLst/>
            <a:ahLst/>
            <a:cxnLst/>
            <a:rect l="l" t="t" r="r" b="b"/>
            <a:pathLst>
              <a:path h="1186815">
                <a:moveTo>
                  <a:pt x="0" y="0"/>
                </a:moveTo>
                <a:lnTo>
                  <a:pt x="0" y="118668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9120274" y="2809702"/>
            <a:ext cx="0" cy="857250"/>
          </a:xfrm>
          <a:custGeom>
            <a:avLst/>
            <a:gdLst/>
            <a:ahLst/>
            <a:cxnLst/>
            <a:rect l="l" t="t" r="r" b="b"/>
            <a:pathLst>
              <a:path h="1257300">
                <a:moveTo>
                  <a:pt x="0" y="0"/>
                </a:moveTo>
                <a:lnTo>
                  <a:pt x="0" y="1257299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9120274" y="4532861"/>
            <a:ext cx="0" cy="809192"/>
          </a:xfrm>
          <a:custGeom>
            <a:avLst/>
            <a:gdLst/>
            <a:ahLst/>
            <a:cxnLst/>
            <a:rect l="l" t="t" r="r" b="b"/>
            <a:pathLst>
              <a:path h="1186815">
                <a:moveTo>
                  <a:pt x="0" y="0"/>
                </a:moveTo>
                <a:lnTo>
                  <a:pt x="0" y="118668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251469" y="3655002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9137419" y="4496146"/>
            <a:ext cx="919595" cy="0"/>
          </a:xfrm>
          <a:custGeom>
            <a:avLst/>
            <a:gdLst/>
            <a:ahLst/>
            <a:cxnLst/>
            <a:rect l="l" t="t" r="r" b="b"/>
            <a:pathLst>
              <a:path w="1348740">
                <a:moveTo>
                  <a:pt x="0" y="0"/>
                </a:moveTo>
                <a:lnTo>
                  <a:pt x="134874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251469" y="4496146"/>
            <a:ext cx="923059" cy="0"/>
          </a:xfrm>
          <a:custGeom>
            <a:avLst/>
            <a:gdLst/>
            <a:ahLst/>
            <a:cxnLst/>
            <a:rect l="l" t="t" r="r" b="b"/>
            <a:pathLst>
              <a:path w="1353820">
                <a:moveTo>
                  <a:pt x="0" y="0"/>
                </a:moveTo>
                <a:lnTo>
                  <a:pt x="1353311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25614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10051820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174182" y="3614997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200159" y="3666952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174182" y="4506884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200159" y="3627986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200159" y="3640975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226137" y="3653963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111441" y="3666952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172643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172643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72643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103668" y="1657350"/>
            <a:ext cx="0" cy="1690688"/>
          </a:xfrm>
          <a:custGeom>
            <a:avLst/>
            <a:gdLst/>
            <a:ahLst/>
            <a:cxnLst/>
            <a:rect l="l" t="t" r="r" b="b"/>
            <a:pathLst>
              <a:path h="2479675">
                <a:moveTo>
                  <a:pt x="0" y="0"/>
                </a:moveTo>
                <a:lnTo>
                  <a:pt x="0" y="2479547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103668" y="4214725"/>
            <a:ext cx="0" cy="165302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43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029498" y="4182341"/>
            <a:ext cx="940377" cy="0"/>
          </a:xfrm>
          <a:custGeom>
            <a:avLst/>
            <a:gdLst/>
            <a:ahLst/>
            <a:cxnLst/>
            <a:rect l="l" t="t" r="r" b="b"/>
            <a:pathLst>
              <a:path w="1379220">
                <a:moveTo>
                  <a:pt x="0" y="0"/>
                </a:moveTo>
                <a:lnTo>
                  <a:pt x="137922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2758786" cy="0"/>
          </a:xfrm>
          <a:custGeom>
            <a:avLst/>
            <a:gdLst/>
            <a:ahLst/>
            <a:cxnLst/>
            <a:rect l="l" t="t" r="r" b="b"/>
            <a:pathLst>
              <a:path w="4046220">
                <a:moveTo>
                  <a:pt x="0" y="0"/>
                </a:moveTo>
                <a:lnTo>
                  <a:pt x="4046219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628409" y="312246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01937" y="308090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10892" y="3122468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894810" y="3084022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55279" y="3122468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39197" y="3084022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628409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813366" y="3915294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710892" y="4759036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94810" y="4720590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555279" y="4759036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739197" y="4720590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555279" y="3953741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728807" y="391217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693228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866756" y="391217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628409" y="4785013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01937" y="474344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66260" y="329599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92238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066261" y="4188748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092238" y="3308984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2238" y="332197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118215" y="3334962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003521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255625" y="2813858"/>
            <a:ext cx="2797233" cy="16822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3" name="object 103"/>
          <p:cNvGraphicFramePr>
            <a:graphicFrameLocks noGrp="1"/>
          </p:cNvGraphicFramePr>
          <p:nvPr/>
        </p:nvGraphicFramePr>
        <p:xfrm>
          <a:off x="7251469" y="2809702"/>
          <a:ext cx="2779135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76200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76200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" name="Picture 103">
            <a:extLst>
              <a:ext uri="{FF2B5EF4-FFF2-40B4-BE49-F238E27FC236}">
                <a16:creationId xmlns:a16="http://schemas.microsoft.com/office/drawing/2014/main" id="{64F3A0BD-DCB8-4FF9-8499-F537128C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7450" y="2822590"/>
            <a:ext cx="1838120" cy="7784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C73C33D-E041-4C96-ACCA-0ADAFAE3EF88}"/>
              </a:ext>
            </a:extLst>
          </p:cNvPr>
          <p:cNvSpPr/>
          <p:nvPr/>
        </p:nvSpPr>
        <p:spPr>
          <a:xfrm>
            <a:off x="3701145" y="1915067"/>
            <a:ext cx="47897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</a:rPr>
              <a:t>Convolution Layer</a:t>
            </a:r>
            <a:endParaRPr lang="en-US" sz="4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311631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172643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103668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5021926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172643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103668" y="5021926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185112" y="5022446"/>
            <a:ext cx="2784764" cy="0"/>
          </a:xfrm>
          <a:custGeom>
            <a:avLst/>
            <a:gdLst/>
            <a:ahLst/>
            <a:cxnLst/>
            <a:rect l="l" t="t" r="r" b="b"/>
            <a:pathLst>
              <a:path w="4084320">
                <a:moveTo>
                  <a:pt x="0" y="0"/>
                </a:moveTo>
                <a:lnTo>
                  <a:pt x="408432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5022446"/>
            <a:ext cx="914400" cy="0"/>
          </a:xfrm>
          <a:custGeom>
            <a:avLst/>
            <a:gdLst/>
            <a:ahLst/>
            <a:cxnLst/>
            <a:rect l="l" t="t" r="r" b="b"/>
            <a:pathLst>
              <a:path w="1341120">
                <a:moveTo>
                  <a:pt x="0" y="0"/>
                </a:moveTo>
                <a:lnTo>
                  <a:pt x="1341119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784023" y="396309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957551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866506" y="396309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050424" y="3924646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710892" y="396309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94810" y="3924646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784023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968980" y="4755918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2866506" y="55996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050424" y="55612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710892" y="55996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894810" y="55612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710892" y="479436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84420" y="4752802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2848841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022369" y="4752802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784023" y="562563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957551" y="558407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221874" y="41366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47851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221874" y="50285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247851" y="41496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247851" y="41625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3273829" y="41755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159135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255625" y="2813859"/>
            <a:ext cx="2797233" cy="25066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4" name="object 104"/>
          <p:cNvGraphicFramePr>
            <a:graphicFrameLocks noGrp="1"/>
          </p:cNvGraphicFramePr>
          <p:nvPr/>
        </p:nvGraphicFramePr>
        <p:xfrm>
          <a:off x="7230167" y="2809702"/>
          <a:ext cx="2796019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7620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" name="Picture 104">
            <a:extLst>
              <a:ext uri="{FF2B5EF4-FFF2-40B4-BE49-F238E27FC236}">
                <a16:creationId xmlns:a16="http://schemas.microsoft.com/office/drawing/2014/main" id="{C5612470-AAF7-48DE-8220-0664C4A30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7450" y="2822590"/>
            <a:ext cx="1838120" cy="7784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5" h="1234439">
                <a:moveTo>
                  <a:pt x="0" y="0"/>
                </a:moveTo>
                <a:lnTo>
                  <a:pt x="1365504" y="0"/>
                </a:lnTo>
                <a:lnTo>
                  <a:pt x="1365504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241617" y="3341716"/>
            <a:ext cx="1863436" cy="841664"/>
          </a:xfrm>
          <a:custGeom>
            <a:avLst/>
            <a:gdLst/>
            <a:ahLst/>
            <a:cxnLst/>
            <a:rect l="l" t="t" r="r" b="b"/>
            <a:pathLst>
              <a:path w="2733040" h="1234439">
                <a:moveTo>
                  <a:pt x="0" y="0"/>
                </a:moveTo>
                <a:lnTo>
                  <a:pt x="2732531" y="0"/>
                </a:lnTo>
                <a:lnTo>
                  <a:pt x="2732531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03669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4" h="1234439">
                <a:moveTo>
                  <a:pt x="0" y="0"/>
                </a:moveTo>
                <a:lnTo>
                  <a:pt x="1365503" y="0"/>
                </a:lnTo>
                <a:lnTo>
                  <a:pt x="1365503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418234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241617" y="4182341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03669" y="418234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2311631" y="5021926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241617" y="5021926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103669" y="5021926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73162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73162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103668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3668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111980" y="5022446"/>
            <a:ext cx="1858241" cy="0"/>
          </a:xfrm>
          <a:custGeom>
            <a:avLst/>
            <a:gdLst/>
            <a:ahLst/>
            <a:cxnLst/>
            <a:rect l="l" t="t" r="r" b="b"/>
            <a:pathLst>
              <a:path w="2725420">
                <a:moveTo>
                  <a:pt x="0" y="0"/>
                </a:moveTo>
                <a:lnTo>
                  <a:pt x="2724912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022446"/>
            <a:ext cx="1841356" cy="0"/>
          </a:xfrm>
          <a:custGeom>
            <a:avLst/>
            <a:gdLst/>
            <a:ahLst/>
            <a:cxnLst/>
            <a:rect l="l" t="t" r="r" b="b"/>
            <a:pathLst>
              <a:path w="2700654">
                <a:moveTo>
                  <a:pt x="0" y="0"/>
                </a:moveTo>
                <a:lnTo>
                  <a:pt x="2700527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0892" y="396309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84420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924646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36722" y="3963092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821680" y="3924646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0892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94810" y="4755918"/>
            <a:ext cx="66502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792336" y="5599660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977293" y="5561214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636722" y="5599660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821680" y="5561214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636722" y="4794365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10250" y="4752802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775710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949238" y="4752802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710892" y="562563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884420" y="558407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148743" y="41366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174720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48743" y="50285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174720" y="41496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174720" y="41625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200698" y="41755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86003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255625" y="2813859"/>
            <a:ext cx="2797233" cy="2523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7" name="object 107"/>
          <p:cNvGraphicFramePr>
            <a:graphicFrameLocks noGrp="1"/>
          </p:cNvGraphicFramePr>
          <p:nvPr/>
        </p:nvGraphicFramePr>
        <p:xfrm>
          <a:off x="7251469" y="2809702"/>
          <a:ext cx="2796019" cy="2531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1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7620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8" name="Picture 107">
            <a:extLst>
              <a:ext uri="{FF2B5EF4-FFF2-40B4-BE49-F238E27FC236}">
                <a16:creationId xmlns:a16="http://schemas.microsoft.com/office/drawing/2014/main" id="{0A30615F-97C7-408E-8F22-8756340EB8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7450" y="2822590"/>
            <a:ext cx="1838120" cy="7784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172643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311631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172643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5021926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172643" y="5021926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103668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103668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029498" y="5022446"/>
            <a:ext cx="940377" cy="0"/>
          </a:xfrm>
          <a:custGeom>
            <a:avLst/>
            <a:gdLst/>
            <a:ahLst/>
            <a:cxnLst/>
            <a:rect l="l" t="t" r="r" b="b"/>
            <a:pathLst>
              <a:path w="1379220">
                <a:moveTo>
                  <a:pt x="0" y="0"/>
                </a:moveTo>
                <a:lnTo>
                  <a:pt x="137922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2758786" cy="0"/>
          </a:xfrm>
          <a:custGeom>
            <a:avLst/>
            <a:gdLst/>
            <a:ahLst/>
            <a:cxnLst/>
            <a:rect l="l" t="t" r="r" b="b"/>
            <a:pathLst>
              <a:path w="4046220">
                <a:moveTo>
                  <a:pt x="0" y="0"/>
                </a:moveTo>
                <a:lnTo>
                  <a:pt x="4046219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628409" y="396309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01937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10892" y="396309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894810" y="3924646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55279" y="396309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39197" y="3924646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628409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813366" y="4755918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710892" y="55996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94810" y="55612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555279" y="55996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739197" y="55612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555279" y="479436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728807" y="4752802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693228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866756" y="4752802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628409" y="562563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01937" y="558407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66260" y="41366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92238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066261" y="50285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092238" y="41496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2238" y="41625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118215" y="41755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003521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255625" y="2813859"/>
            <a:ext cx="2797233" cy="2523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3" name="object 103"/>
          <p:cNvGraphicFramePr>
            <a:graphicFrameLocks noGrp="1"/>
          </p:cNvGraphicFramePr>
          <p:nvPr/>
        </p:nvGraphicFramePr>
        <p:xfrm>
          <a:off x="7251469" y="2809702"/>
          <a:ext cx="2796019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76200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" name="object 104"/>
          <p:cNvSpPr/>
          <p:nvPr/>
        </p:nvSpPr>
        <p:spPr>
          <a:xfrm>
            <a:off x="8517081" y="5534197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7536"/>
                </a:moveTo>
                <a:lnTo>
                  <a:pt x="7620" y="97536"/>
                </a:lnTo>
                <a:lnTo>
                  <a:pt x="8167" y="86629"/>
                </a:lnTo>
                <a:lnTo>
                  <a:pt x="19192" y="49053"/>
                </a:lnTo>
                <a:lnTo>
                  <a:pt x="49720" y="14859"/>
                </a:lnTo>
                <a:lnTo>
                  <a:pt x="94892" y="309"/>
                </a:lnTo>
                <a:lnTo>
                  <a:pt x="105156" y="0"/>
                </a:lnTo>
                <a:lnTo>
                  <a:pt x="114061" y="285"/>
                </a:lnTo>
                <a:lnTo>
                  <a:pt x="156019" y="11049"/>
                </a:lnTo>
                <a:lnTo>
                  <a:pt x="188047" y="38242"/>
                </a:lnTo>
                <a:lnTo>
                  <a:pt x="192024" y="45720"/>
                </a:lnTo>
                <a:lnTo>
                  <a:pt x="192874" y="47244"/>
                </a:lnTo>
                <a:lnTo>
                  <a:pt x="106680" y="47244"/>
                </a:lnTo>
                <a:lnTo>
                  <a:pt x="96083" y="48101"/>
                </a:lnTo>
                <a:lnTo>
                  <a:pt x="64960" y="76962"/>
                </a:lnTo>
                <a:lnTo>
                  <a:pt x="63079" y="86677"/>
                </a:lnTo>
                <a:lnTo>
                  <a:pt x="62484" y="97536"/>
                </a:lnTo>
                <a:close/>
              </a:path>
              <a:path w="212090" h="295909">
                <a:moveTo>
                  <a:pt x="199247" y="248412"/>
                </a:moveTo>
                <a:lnTo>
                  <a:pt x="105156" y="248412"/>
                </a:lnTo>
                <a:lnTo>
                  <a:pt x="114014" y="247578"/>
                </a:lnTo>
                <a:lnTo>
                  <a:pt x="122301" y="245173"/>
                </a:lnTo>
                <a:lnTo>
                  <a:pt x="150018" y="213931"/>
                </a:lnTo>
                <a:lnTo>
                  <a:pt x="150876" y="204216"/>
                </a:lnTo>
                <a:lnTo>
                  <a:pt x="150876" y="193548"/>
                </a:lnTo>
                <a:lnTo>
                  <a:pt x="121920" y="164592"/>
                </a:lnTo>
                <a:lnTo>
                  <a:pt x="11582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105156" y="121920"/>
                </a:lnTo>
                <a:lnTo>
                  <a:pt x="112776" y="120396"/>
                </a:lnTo>
                <a:lnTo>
                  <a:pt x="124968" y="117348"/>
                </a:lnTo>
                <a:lnTo>
                  <a:pt x="131064" y="114300"/>
                </a:lnTo>
                <a:lnTo>
                  <a:pt x="137160" y="109728"/>
                </a:lnTo>
                <a:lnTo>
                  <a:pt x="140208" y="105156"/>
                </a:lnTo>
                <a:lnTo>
                  <a:pt x="144780" y="100584"/>
                </a:lnTo>
                <a:lnTo>
                  <a:pt x="146304" y="92964"/>
                </a:lnTo>
                <a:lnTo>
                  <a:pt x="146304" y="85344"/>
                </a:lnTo>
                <a:lnTo>
                  <a:pt x="121539" y="49530"/>
                </a:lnTo>
                <a:lnTo>
                  <a:pt x="106680" y="47244"/>
                </a:lnTo>
                <a:lnTo>
                  <a:pt x="192874" y="47244"/>
                </a:lnTo>
                <a:lnTo>
                  <a:pt x="196024" y="52887"/>
                </a:lnTo>
                <a:lnTo>
                  <a:pt x="198882" y="60769"/>
                </a:lnTo>
                <a:lnTo>
                  <a:pt x="200596" y="69508"/>
                </a:lnTo>
                <a:lnTo>
                  <a:pt x="201168" y="79248"/>
                </a:lnTo>
                <a:lnTo>
                  <a:pt x="200572" y="89249"/>
                </a:lnTo>
                <a:lnTo>
                  <a:pt x="178117" y="129349"/>
                </a:lnTo>
                <a:lnTo>
                  <a:pt x="160020" y="137160"/>
                </a:lnTo>
                <a:lnTo>
                  <a:pt x="160020" y="138684"/>
                </a:lnTo>
                <a:lnTo>
                  <a:pt x="198120" y="161544"/>
                </a:lnTo>
                <a:lnTo>
                  <a:pt x="211836" y="202692"/>
                </a:lnTo>
                <a:lnTo>
                  <a:pt x="211276" y="213360"/>
                </a:lnTo>
                <a:lnTo>
                  <a:pt x="211207" y="213931"/>
                </a:lnTo>
                <a:lnTo>
                  <a:pt x="209550" y="223647"/>
                </a:lnTo>
                <a:lnTo>
                  <a:pt x="206692" y="233124"/>
                </a:lnTo>
                <a:lnTo>
                  <a:pt x="202692" y="242316"/>
                </a:lnTo>
                <a:lnTo>
                  <a:pt x="199247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8036"/>
                </a:lnTo>
                <a:lnTo>
                  <a:pt x="28956" y="268224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6388" y="207264"/>
                </a:lnTo>
                <a:lnTo>
                  <a:pt x="76200" y="240792"/>
                </a:lnTo>
                <a:lnTo>
                  <a:pt x="96012" y="248412"/>
                </a:lnTo>
                <a:lnTo>
                  <a:pt x="199247" y="248412"/>
                </a:lnTo>
                <a:lnTo>
                  <a:pt x="197834" y="250912"/>
                </a:lnTo>
                <a:lnTo>
                  <a:pt x="163639" y="281559"/>
                </a:lnTo>
                <a:lnTo>
                  <a:pt x="126301" y="293751"/>
                </a:lnTo>
                <a:lnTo>
                  <a:pt x="116085" y="295132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665672" y="5589270"/>
            <a:ext cx="149629" cy="1433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8819457" y="5534197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7536"/>
                </a:moveTo>
                <a:lnTo>
                  <a:pt x="7620" y="97536"/>
                </a:lnTo>
                <a:lnTo>
                  <a:pt x="9048" y="86629"/>
                </a:lnTo>
                <a:lnTo>
                  <a:pt x="20502" y="49053"/>
                </a:lnTo>
                <a:lnTo>
                  <a:pt x="50101" y="14859"/>
                </a:lnTo>
                <a:lnTo>
                  <a:pt x="85725" y="1333"/>
                </a:lnTo>
                <a:lnTo>
                  <a:pt x="106680" y="0"/>
                </a:lnTo>
                <a:lnTo>
                  <a:pt x="114919" y="285"/>
                </a:lnTo>
                <a:lnTo>
                  <a:pt x="156591" y="11049"/>
                </a:lnTo>
                <a:lnTo>
                  <a:pt x="188690" y="38242"/>
                </a:lnTo>
                <a:lnTo>
                  <a:pt x="194347" y="47244"/>
                </a:lnTo>
                <a:lnTo>
                  <a:pt x="106680" y="47244"/>
                </a:lnTo>
                <a:lnTo>
                  <a:pt x="96726" y="48101"/>
                </a:lnTo>
                <a:lnTo>
                  <a:pt x="65532" y="76962"/>
                </a:lnTo>
                <a:lnTo>
                  <a:pt x="63293" y="86677"/>
                </a:lnTo>
                <a:lnTo>
                  <a:pt x="62484" y="97536"/>
                </a:lnTo>
                <a:close/>
              </a:path>
              <a:path w="212090" h="295909">
                <a:moveTo>
                  <a:pt x="200754" y="248412"/>
                </a:moveTo>
                <a:lnTo>
                  <a:pt x="105156" y="248412"/>
                </a:lnTo>
                <a:lnTo>
                  <a:pt x="114895" y="247578"/>
                </a:lnTo>
                <a:lnTo>
                  <a:pt x="123634" y="245173"/>
                </a:lnTo>
                <a:lnTo>
                  <a:pt x="150256" y="213931"/>
                </a:lnTo>
                <a:lnTo>
                  <a:pt x="150876" y="204216"/>
                </a:lnTo>
                <a:lnTo>
                  <a:pt x="150876" y="193548"/>
                </a:lnTo>
                <a:lnTo>
                  <a:pt x="129540" y="167640"/>
                </a:lnTo>
                <a:lnTo>
                  <a:pt x="123444" y="164592"/>
                </a:lnTo>
                <a:lnTo>
                  <a:pt x="11582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106680" y="121920"/>
                </a:lnTo>
                <a:lnTo>
                  <a:pt x="112776" y="120396"/>
                </a:lnTo>
                <a:lnTo>
                  <a:pt x="120396" y="118872"/>
                </a:lnTo>
                <a:lnTo>
                  <a:pt x="146304" y="92964"/>
                </a:lnTo>
                <a:lnTo>
                  <a:pt x="146304" y="85344"/>
                </a:lnTo>
                <a:lnTo>
                  <a:pt x="121539" y="49530"/>
                </a:lnTo>
                <a:lnTo>
                  <a:pt x="106680" y="47244"/>
                </a:lnTo>
                <a:lnTo>
                  <a:pt x="194347" y="47244"/>
                </a:lnTo>
                <a:lnTo>
                  <a:pt x="197310" y="52887"/>
                </a:lnTo>
                <a:lnTo>
                  <a:pt x="199644" y="60769"/>
                </a:lnTo>
                <a:lnTo>
                  <a:pt x="200834" y="69508"/>
                </a:lnTo>
                <a:lnTo>
                  <a:pt x="201168" y="79248"/>
                </a:lnTo>
                <a:lnTo>
                  <a:pt x="200596" y="89249"/>
                </a:lnTo>
                <a:lnTo>
                  <a:pt x="179070" y="129349"/>
                </a:lnTo>
                <a:lnTo>
                  <a:pt x="161544" y="137160"/>
                </a:lnTo>
                <a:lnTo>
                  <a:pt x="161544" y="138684"/>
                </a:lnTo>
                <a:lnTo>
                  <a:pt x="199644" y="161544"/>
                </a:lnTo>
                <a:lnTo>
                  <a:pt x="211836" y="202692"/>
                </a:lnTo>
                <a:lnTo>
                  <a:pt x="211509" y="213360"/>
                </a:lnTo>
                <a:lnTo>
                  <a:pt x="211463" y="213931"/>
                </a:lnTo>
                <a:lnTo>
                  <a:pt x="210312" y="223647"/>
                </a:lnTo>
                <a:lnTo>
                  <a:pt x="207978" y="233124"/>
                </a:lnTo>
                <a:lnTo>
                  <a:pt x="204216" y="242316"/>
                </a:lnTo>
                <a:lnTo>
                  <a:pt x="200754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8036"/>
                </a:lnTo>
                <a:lnTo>
                  <a:pt x="28956" y="268224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3360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0754" y="248412"/>
                </a:lnTo>
                <a:lnTo>
                  <a:pt x="199334" y="250912"/>
                </a:lnTo>
                <a:lnTo>
                  <a:pt x="164782" y="281559"/>
                </a:lnTo>
                <a:lnTo>
                  <a:pt x="127063" y="293751"/>
                </a:lnTo>
                <a:lnTo>
                  <a:pt x="116943" y="295132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6FF6E0D3-4BA1-4710-BE9D-E58F8A8EA97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7450" y="2822590"/>
            <a:ext cx="1838120" cy="77849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76649" y="22621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6649" y="286165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257598" y="809452"/>
            <a:ext cx="122613" cy="134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93719" y="805296"/>
            <a:ext cx="134432" cy="14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2548544" y="805296"/>
            <a:ext cx="231717" cy="141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2875857" y="805295"/>
            <a:ext cx="137247" cy="185305"/>
          </a:xfrm>
          <a:custGeom>
            <a:avLst/>
            <a:gdLst/>
            <a:ahLst/>
            <a:cxnLst/>
            <a:rect l="l" t="t" r="r" b="b"/>
            <a:pathLst>
              <a:path w="201294" h="271780">
                <a:moveTo>
                  <a:pt x="179832" y="32003"/>
                </a:moveTo>
                <a:lnTo>
                  <a:pt x="53340" y="32003"/>
                </a:lnTo>
                <a:lnTo>
                  <a:pt x="59102" y="23693"/>
                </a:lnTo>
                <a:lnTo>
                  <a:pt x="94869" y="2095"/>
                </a:lnTo>
                <a:lnTo>
                  <a:pt x="112776" y="0"/>
                </a:lnTo>
                <a:lnTo>
                  <a:pt x="123896" y="571"/>
                </a:lnTo>
                <a:lnTo>
                  <a:pt x="160115" y="14001"/>
                </a:lnTo>
                <a:lnTo>
                  <a:pt x="179832" y="32003"/>
                </a:lnTo>
                <a:close/>
              </a:path>
              <a:path w="201294" h="271780">
                <a:moveTo>
                  <a:pt x="54864" y="271271"/>
                </a:moveTo>
                <a:lnTo>
                  <a:pt x="0" y="271271"/>
                </a:lnTo>
                <a:lnTo>
                  <a:pt x="0" y="6095"/>
                </a:lnTo>
                <a:lnTo>
                  <a:pt x="51816" y="6095"/>
                </a:lnTo>
                <a:lnTo>
                  <a:pt x="51816" y="32003"/>
                </a:lnTo>
                <a:lnTo>
                  <a:pt x="179832" y="32003"/>
                </a:lnTo>
                <a:lnTo>
                  <a:pt x="185023" y="40028"/>
                </a:lnTo>
                <a:lnTo>
                  <a:pt x="185616" y="41147"/>
                </a:lnTo>
                <a:lnTo>
                  <a:pt x="91440" y="41147"/>
                </a:lnTo>
                <a:lnTo>
                  <a:pt x="83820" y="44195"/>
                </a:lnTo>
                <a:lnTo>
                  <a:pt x="71628" y="50291"/>
                </a:lnTo>
                <a:lnTo>
                  <a:pt x="67056" y="54863"/>
                </a:lnTo>
                <a:lnTo>
                  <a:pt x="64008" y="60959"/>
                </a:lnTo>
                <a:lnTo>
                  <a:pt x="59436" y="67055"/>
                </a:lnTo>
                <a:lnTo>
                  <a:pt x="57912" y="73151"/>
                </a:lnTo>
                <a:lnTo>
                  <a:pt x="53340" y="96011"/>
                </a:lnTo>
                <a:lnTo>
                  <a:pt x="53340" y="112775"/>
                </a:lnTo>
                <a:lnTo>
                  <a:pt x="67056" y="153923"/>
                </a:lnTo>
                <a:lnTo>
                  <a:pt x="91440" y="166115"/>
                </a:lnTo>
                <a:lnTo>
                  <a:pt x="187002" y="166115"/>
                </a:lnTo>
                <a:lnTo>
                  <a:pt x="185023" y="169640"/>
                </a:lnTo>
                <a:lnTo>
                  <a:pt x="179832" y="176783"/>
                </a:lnTo>
                <a:lnTo>
                  <a:pt x="178440" y="178307"/>
                </a:lnTo>
                <a:lnTo>
                  <a:pt x="54864" y="178307"/>
                </a:lnTo>
                <a:lnTo>
                  <a:pt x="54864" y="271271"/>
                </a:lnTo>
                <a:close/>
              </a:path>
              <a:path w="201294" h="271780">
                <a:moveTo>
                  <a:pt x="187002" y="166115"/>
                </a:moveTo>
                <a:lnTo>
                  <a:pt x="109728" y="166115"/>
                </a:lnTo>
                <a:lnTo>
                  <a:pt x="115824" y="164591"/>
                </a:lnTo>
                <a:lnTo>
                  <a:pt x="128016" y="158495"/>
                </a:lnTo>
                <a:lnTo>
                  <a:pt x="132588" y="153923"/>
                </a:lnTo>
                <a:lnTo>
                  <a:pt x="137160" y="147827"/>
                </a:lnTo>
                <a:lnTo>
                  <a:pt x="143260" y="135612"/>
                </a:lnTo>
                <a:lnTo>
                  <a:pt x="146304" y="120395"/>
                </a:lnTo>
                <a:lnTo>
                  <a:pt x="146304" y="89915"/>
                </a:lnTo>
                <a:lnTo>
                  <a:pt x="143256" y="74675"/>
                </a:lnTo>
                <a:lnTo>
                  <a:pt x="140208" y="67055"/>
                </a:lnTo>
                <a:lnTo>
                  <a:pt x="135636" y="60959"/>
                </a:lnTo>
                <a:lnTo>
                  <a:pt x="132588" y="54863"/>
                </a:lnTo>
                <a:lnTo>
                  <a:pt x="128016" y="50291"/>
                </a:lnTo>
                <a:lnTo>
                  <a:pt x="115824" y="44195"/>
                </a:lnTo>
                <a:lnTo>
                  <a:pt x="108204" y="41147"/>
                </a:lnTo>
                <a:lnTo>
                  <a:pt x="185616" y="41147"/>
                </a:lnTo>
                <a:lnTo>
                  <a:pt x="200025" y="86105"/>
                </a:lnTo>
                <a:lnTo>
                  <a:pt x="201168" y="106679"/>
                </a:lnTo>
                <a:lnTo>
                  <a:pt x="200882" y="116705"/>
                </a:lnTo>
                <a:lnTo>
                  <a:pt x="189357" y="161924"/>
                </a:lnTo>
                <a:lnTo>
                  <a:pt x="187002" y="166115"/>
                </a:lnTo>
                <a:close/>
              </a:path>
              <a:path w="201294" h="271780">
                <a:moveTo>
                  <a:pt x="115824" y="207263"/>
                </a:moveTo>
                <a:lnTo>
                  <a:pt x="73961" y="195667"/>
                </a:lnTo>
                <a:lnTo>
                  <a:pt x="56388" y="178307"/>
                </a:lnTo>
                <a:lnTo>
                  <a:pt x="178440" y="178307"/>
                </a:lnTo>
                <a:lnTo>
                  <a:pt x="144113" y="202763"/>
                </a:lnTo>
                <a:lnTo>
                  <a:pt x="115824" y="20726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029643" y="806334"/>
            <a:ext cx="130925" cy="141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179272" y="757497"/>
            <a:ext cx="136381" cy="189201"/>
          </a:xfrm>
          <a:custGeom>
            <a:avLst/>
            <a:gdLst/>
            <a:ahLst/>
            <a:cxnLst/>
            <a:rect l="l" t="t" r="r" b="b"/>
            <a:pathLst>
              <a:path w="200025" h="277494">
                <a:moveTo>
                  <a:pt x="199644" y="100584"/>
                </a:moveTo>
                <a:lnTo>
                  <a:pt x="146304" y="100584"/>
                </a:lnTo>
                <a:lnTo>
                  <a:pt x="146304" y="0"/>
                </a:lnTo>
                <a:lnTo>
                  <a:pt x="199644" y="0"/>
                </a:lnTo>
                <a:lnTo>
                  <a:pt x="199644" y="100584"/>
                </a:lnTo>
                <a:close/>
              </a:path>
              <a:path w="200025" h="277494">
                <a:moveTo>
                  <a:pt x="86868" y="277368"/>
                </a:moveTo>
                <a:lnTo>
                  <a:pt x="48768" y="269748"/>
                </a:lnTo>
                <a:lnTo>
                  <a:pt x="16144" y="238196"/>
                </a:lnTo>
                <a:lnTo>
                  <a:pt x="2571" y="202430"/>
                </a:lnTo>
                <a:lnTo>
                  <a:pt x="0" y="172212"/>
                </a:lnTo>
                <a:lnTo>
                  <a:pt x="285" y="162829"/>
                </a:lnTo>
                <a:lnTo>
                  <a:pt x="8048" y="125253"/>
                </a:lnTo>
                <a:lnTo>
                  <a:pt x="33337" y="89535"/>
                </a:lnTo>
                <a:lnTo>
                  <a:pt x="75342" y="70675"/>
                </a:lnTo>
                <a:lnTo>
                  <a:pt x="85344" y="70104"/>
                </a:lnTo>
                <a:lnTo>
                  <a:pt x="94226" y="70651"/>
                </a:lnTo>
                <a:lnTo>
                  <a:pt x="133540" y="87439"/>
                </a:lnTo>
                <a:lnTo>
                  <a:pt x="144780" y="100584"/>
                </a:lnTo>
                <a:lnTo>
                  <a:pt x="199644" y="100584"/>
                </a:lnTo>
                <a:lnTo>
                  <a:pt x="199644" y="111252"/>
                </a:lnTo>
                <a:lnTo>
                  <a:pt x="92964" y="111252"/>
                </a:lnTo>
                <a:lnTo>
                  <a:pt x="85344" y="112776"/>
                </a:lnTo>
                <a:lnTo>
                  <a:pt x="79248" y="117348"/>
                </a:lnTo>
                <a:lnTo>
                  <a:pt x="73152" y="120396"/>
                </a:lnTo>
                <a:lnTo>
                  <a:pt x="68580" y="124968"/>
                </a:lnTo>
                <a:lnTo>
                  <a:pt x="64008" y="131064"/>
                </a:lnTo>
                <a:lnTo>
                  <a:pt x="57912" y="143256"/>
                </a:lnTo>
                <a:lnTo>
                  <a:pt x="53340" y="166116"/>
                </a:lnTo>
                <a:lnTo>
                  <a:pt x="53340" y="181356"/>
                </a:lnTo>
                <a:lnTo>
                  <a:pt x="57912" y="204216"/>
                </a:lnTo>
                <a:lnTo>
                  <a:pt x="60960" y="210312"/>
                </a:lnTo>
                <a:lnTo>
                  <a:pt x="65532" y="216408"/>
                </a:lnTo>
                <a:lnTo>
                  <a:pt x="68580" y="222504"/>
                </a:lnTo>
                <a:lnTo>
                  <a:pt x="74676" y="227076"/>
                </a:lnTo>
                <a:lnTo>
                  <a:pt x="79248" y="231648"/>
                </a:lnTo>
                <a:lnTo>
                  <a:pt x="85344" y="234696"/>
                </a:lnTo>
                <a:lnTo>
                  <a:pt x="92964" y="236220"/>
                </a:lnTo>
                <a:lnTo>
                  <a:pt x="199644" y="236220"/>
                </a:lnTo>
                <a:lnTo>
                  <a:pt x="199644" y="248412"/>
                </a:lnTo>
                <a:lnTo>
                  <a:pt x="147828" y="248412"/>
                </a:lnTo>
                <a:lnTo>
                  <a:pt x="142065" y="255841"/>
                </a:lnTo>
                <a:lnTo>
                  <a:pt x="136017" y="262128"/>
                </a:lnTo>
                <a:lnTo>
                  <a:pt x="96631" y="277058"/>
                </a:lnTo>
                <a:lnTo>
                  <a:pt x="86868" y="277368"/>
                </a:lnTo>
                <a:close/>
              </a:path>
              <a:path w="200025" h="277494">
                <a:moveTo>
                  <a:pt x="199644" y="236220"/>
                </a:moveTo>
                <a:lnTo>
                  <a:pt x="109728" y="236220"/>
                </a:lnTo>
                <a:lnTo>
                  <a:pt x="117348" y="234696"/>
                </a:lnTo>
                <a:lnTo>
                  <a:pt x="129540" y="228600"/>
                </a:lnTo>
                <a:lnTo>
                  <a:pt x="147828" y="181356"/>
                </a:lnTo>
                <a:lnTo>
                  <a:pt x="147828" y="166116"/>
                </a:lnTo>
                <a:lnTo>
                  <a:pt x="143256" y="143256"/>
                </a:lnTo>
                <a:lnTo>
                  <a:pt x="134112" y="124968"/>
                </a:lnTo>
                <a:lnTo>
                  <a:pt x="128016" y="120396"/>
                </a:lnTo>
                <a:lnTo>
                  <a:pt x="123444" y="117348"/>
                </a:lnTo>
                <a:lnTo>
                  <a:pt x="117348" y="112776"/>
                </a:lnTo>
                <a:lnTo>
                  <a:pt x="109728" y="111252"/>
                </a:lnTo>
                <a:lnTo>
                  <a:pt x="199644" y="111252"/>
                </a:lnTo>
                <a:lnTo>
                  <a:pt x="199644" y="236220"/>
                </a:lnTo>
                <a:close/>
              </a:path>
              <a:path w="200025" h="277494">
                <a:moveTo>
                  <a:pt x="199644" y="272796"/>
                </a:moveTo>
                <a:lnTo>
                  <a:pt x="147828" y="272796"/>
                </a:lnTo>
                <a:lnTo>
                  <a:pt x="147828" y="248412"/>
                </a:lnTo>
                <a:lnTo>
                  <a:pt x="199644" y="248412"/>
                </a:lnTo>
                <a:lnTo>
                  <a:pt x="199644" y="27279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337213" y="757497"/>
            <a:ext cx="136381" cy="189201"/>
          </a:xfrm>
          <a:custGeom>
            <a:avLst/>
            <a:gdLst/>
            <a:ahLst/>
            <a:cxnLst/>
            <a:rect l="l" t="t" r="r" b="b"/>
            <a:pathLst>
              <a:path w="200025" h="277494">
                <a:moveTo>
                  <a:pt x="199644" y="100584"/>
                </a:moveTo>
                <a:lnTo>
                  <a:pt x="146304" y="100584"/>
                </a:lnTo>
                <a:lnTo>
                  <a:pt x="146304" y="0"/>
                </a:lnTo>
                <a:lnTo>
                  <a:pt x="199644" y="0"/>
                </a:lnTo>
                <a:lnTo>
                  <a:pt x="199644" y="100584"/>
                </a:lnTo>
                <a:close/>
              </a:path>
              <a:path w="200025" h="277494">
                <a:moveTo>
                  <a:pt x="88392" y="277368"/>
                </a:moveTo>
                <a:lnTo>
                  <a:pt x="50292" y="269748"/>
                </a:lnTo>
                <a:lnTo>
                  <a:pt x="22860" y="245364"/>
                </a:lnTo>
                <a:lnTo>
                  <a:pt x="17454" y="238196"/>
                </a:lnTo>
                <a:lnTo>
                  <a:pt x="12763" y="230314"/>
                </a:lnTo>
                <a:lnTo>
                  <a:pt x="8929" y="221575"/>
                </a:lnTo>
                <a:lnTo>
                  <a:pt x="6096" y="211836"/>
                </a:lnTo>
                <a:lnTo>
                  <a:pt x="3214" y="202430"/>
                </a:lnTo>
                <a:lnTo>
                  <a:pt x="1333" y="192595"/>
                </a:lnTo>
                <a:lnTo>
                  <a:pt x="309" y="182475"/>
                </a:lnTo>
                <a:lnTo>
                  <a:pt x="0" y="172212"/>
                </a:lnTo>
                <a:lnTo>
                  <a:pt x="309" y="162829"/>
                </a:lnTo>
                <a:lnTo>
                  <a:pt x="8929" y="125253"/>
                </a:lnTo>
                <a:lnTo>
                  <a:pt x="34099" y="89535"/>
                </a:lnTo>
                <a:lnTo>
                  <a:pt x="76628" y="70675"/>
                </a:lnTo>
                <a:lnTo>
                  <a:pt x="86868" y="70104"/>
                </a:lnTo>
                <a:lnTo>
                  <a:pt x="95750" y="70651"/>
                </a:lnTo>
                <a:lnTo>
                  <a:pt x="134302" y="87439"/>
                </a:lnTo>
                <a:lnTo>
                  <a:pt x="144780" y="100584"/>
                </a:lnTo>
                <a:lnTo>
                  <a:pt x="199644" y="100584"/>
                </a:lnTo>
                <a:lnTo>
                  <a:pt x="199644" y="111252"/>
                </a:lnTo>
                <a:lnTo>
                  <a:pt x="92964" y="111252"/>
                </a:lnTo>
                <a:lnTo>
                  <a:pt x="85344" y="112776"/>
                </a:lnTo>
                <a:lnTo>
                  <a:pt x="80772" y="117348"/>
                </a:lnTo>
                <a:lnTo>
                  <a:pt x="74676" y="120396"/>
                </a:lnTo>
                <a:lnTo>
                  <a:pt x="68580" y="124968"/>
                </a:lnTo>
                <a:lnTo>
                  <a:pt x="59436" y="143256"/>
                </a:lnTo>
                <a:lnTo>
                  <a:pt x="54864" y="166116"/>
                </a:lnTo>
                <a:lnTo>
                  <a:pt x="54864" y="181356"/>
                </a:lnTo>
                <a:lnTo>
                  <a:pt x="59436" y="204216"/>
                </a:lnTo>
                <a:lnTo>
                  <a:pt x="62484" y="210312"/>
                </a:lnTo>
                <a:lnTo>
                  <a:pt x="67056" y="216408"/>
                </a:lnTo>
                <a:lnTo>
                  <a:pt x="70104" y="222504"/>
                </a:lnTo>
                <a:lnTo>
                  <a:pt x="199644" y="236220"/>
                </a:lnTo>
                <a:lnTo>
                  <a:pt x="199644" y="248412"/>
                </a:lnTo>
                <a:lnTo>
                  <a:pt x="147828" y="248412"/>
                </a:lnTo>
                <a:lnTo>
                  <a:pt x="142946" y="255841"/>
                </a:lnTo>
                <a:lnTo>
                  <a:pt x="137350" y="262128"/>
                </a:lnTo>
                <a:lnTo>
                  <a:pt x="98155" y="277058"/>
                </a:lnTo>
                <a:lnTo>
                  <a:pt x="88392" y="277368"/>
                </a:lnTo>
                <a:close/>
              </a:path>
              <a:path w="200025" h="277494">
                <a:moveTo>
                  <a:pt x="199644" y="236220"/>
                </a:moveTo>
                <a:lnTo>
                  <a:pt x="111252" y="236220"/>
                </a:lnTo>
                <a:lnTo>
                  <a:pt x="118872" y="234696"/>
                </a:lnTo>
                <a:lnTo>
                  <a:pt x="124968" y="231648"/>
                </a:lnTo>
                <a:lnTo>
                  <a:pt x="147828" y="188976"/>
                </a:lnTo>
                <a:lnTo>
                  <a:pt x="147828" y="158496"/>
                </a:lnTo>
                <a:lnTo>
                  <a:pt x="129540" y="120396"/>
                </a:lnTo>
                <a:lnTo>
                  <a:pt x="123444" y="117348"/>
                </a:lnTo>
                <a:lnTo>
                  <a:pt x="118872" y="112776"/>
                </a:lnTo>
                <a:lnTo>
                  <a:pt x="111252" y="111252"/>
                </a:lnTo>
                <a:lnTo>
                  <a:pt x="199644" y="111252"/>
                </a:lnTo>
                <a:lnTo>
                  <a:pt x="199644" y="236220"/>
                </a:lnTo>
                <a:close/>
              </a:path>
              <a:path w="200025" h="277494">
                <a:moveTo>
                  <a:pt x="199644" y="272796"/>
                </a:moveTo>
                <a:lnTo>
                  <a:pt x="149352" y="272796"/>
                </a:lnTo>
                <a:lnTo>
                  <a:pt x="149352" y="248412"/>
                </a:lnTo>
                <a:lnTo>
                  <a:pt x="199644" y="248412"/>
                </a:lnTo>
                <a:lnTo>
                  <a:pt x="199644" y="27279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3502429" y="758536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3521133" y="809452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3567892" y="805296"/>
            <a:ext cx="126769" cy="13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3719598" y="805296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1440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15" y="236291"/>
                </a:lnTo>
                <a:lnTo>
                  <a:pt x="8191" y="229552"/>
                </a:lnTo>
                <a:lnTo>
                  <a:pt x="6024" y="221956"/>
                </a:lnTo>
                <a:lnTo>
                  <a:pt x="4572" y="213360"/>
                </a:lnTo>
                <a:lnTo>
                  <a:pt x="59436" y="213360"/>
                </a:lnTo>
                <a:lnTo>
                  <a:pt x="60960" y="224028"/>
                </a:lnTo>
                <a:lnTo>
                  <a:pt x="67056" y="231648"/>
                </a:lnTo>
                <a:lnTo>
                  <a:pt x="99060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59" y="272224"/>
                </a:lnTo>
                <a:lnTo>
                  <a:pt x="107727" y="276796"/>
                </a:lnTo>
                <a:lnTo>
                  <a:pt x="91440" y="277368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2966258" y="988176"/>
            <a:ext cx="150668" cy="562408"/>
          </a:xfrm>
          <a:custGeom>
            <a:avLst/>
            <a:gdLst/>
            <a:ahLst/>
            <a:cxnLst/>
            <a:rect l="l" t="t" r="r" b="b"/>
            <a:pathLst>
              <a:path w="220979" h="824864">
                <a:moveTo>
                  <a:pt x="196596" y="824483"/>
                </a:moveTo>
                <a:lnTo>
                  <a:pt x="193548" y="812292"/>
                </a:lnTo>
                <a:lnTo>
                  <a:pt x="0" y="6095"/>
                </a:lnTo>
                <a:lnTo>
                  <a:pt x="24384" y="0"/>
                </a:lnTo>
                <a:lnTo>
                  <a:pt x="217932" y="806196"/>
                </a:lnTo>
                <a:lnTo>
                  <a:pt x="220980" y="818388"/>
                </a:lnTo>
                <a:lnTo>
                  <a:pt x="196596" y="824483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066011" y="1529542"/>
            <a:ext cx="81395" cy="90488"/>
          </a:xfrm>
          <a:custGeom>
            <a:avLst/>
            <a:gdLst/>
            <a:ahLst/>
            <a:cxnLst/>
            <a:rect l="l" t="t" r="r" b="b"/>
            <a:pathLst>
              <a:path w="119379" h="132714">
                <a:moveTo>
                  <a:pt x="88391" y="132587"/>
                </a:moveTo>
                <a:lnTo>
                  <a:pt x="0" y="28955"/>
                </a:lnTo>
                <a:lnTo>
                  <a:pt x="118872" y="0"/>
                </a:lnTo>
                <a:lnTo>
                  <a:pt x="88391" y="132587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824007" y="3309504"/>
            <a:ext cx="1678132" cy="15149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10" name="object 110"/>
          <p:cNvGraphicFramePr>
            <a:graphicFrameLocks noGrp="1"/>
          </p:cNvGraphicFramePr>
          <p:nvPr/>
        </p:nvGraphicFramePr>
        <p:xfrm>
          <a:off x="7259782" y="2800350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1" name="object 111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640629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3" y="0"/>
                </a:lnTo>
                <a:lnTo>
                  <a:pt x="976883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305646" y="1662545"/>
            <a:ext cx="2660073" cy="600941"/>
          </a:xfrm>
          <a:custGeom>
            <a:avLst/>
            <a:gdLst/>
            <a:ahLst/>
            <a:cxnLst/>
            <a:rect l="l" t="t" r="r" b="b"/>
            <a:pathLst>
              <a:path w="3901440" h="881379">
                <a:moveTo>
                  <a:pt x="0" y="0"/>
                </a:moveTo>
                <a:lnTo>
                  <a:pt x="3901439" y="0"/>
                </a:lnTo>
                <a:lnTo>
                  <a:pt x="390143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40629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3" y="0"/>
                </a:lnTo>
                <a:lnTo>
                  <a:pt x="976883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05647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640629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0" y="0"/>
                </a:moveTo>
                <a:lnTo>
                  <a:pt x="976883" y="0"/>
                </a:lnTo>
                <a:lnTo>
                  <a:pt x="976883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05647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3402676" y="2127018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3548148" y="2092729"/>
            <a:ext cx="88323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2744932" y="2127018"/>
            <a:ext cx="93518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2898717" y="2094807"/>
            <a:ext cx="56111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078086" y="2118706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32909" y="2086495"/>
            <a:ext cx="55072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360074" y="2742160"/>
            <a:ext cx="92479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513859" y="2709949"/>
            <a:ext cx="56111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2736619" y="3339637"/>
            <a:ext cx="92479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2890405" y="3307426"/>
            <a:ext cx="56111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052108" y="3321973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206932" y="3289762"/>
            <a:ext cx="55072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052108" y="2742160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197581" y="2707871"/>
            <a:ext cx="88323" cy="125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2718955" y="2768137"/>
            <a:ext cx="93518" cy="893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2864426" y="2733848"/>
            <a:ext cx="88323" cy="125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402676" y="3331325"/>
            <a:ext cx="93518" cy="89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548148" y="3297035"/>
            <a:ext cx="88323" cy="125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2976649" y="2255520"/>
            <a:ext cx="12556" cy="25977"/>
          </a:xfrm>
          <a:custGeom>
            <a:avLst/>
            <a:gdLst/>
            <a:ahLst/>
            <a:cxnLst/>
            <a:rect l="l" t="t" r="r" b="b"/>
            <a:pathLst>
              <a:path w="18414" h="38100">
                <a:moveTo>
                  <a:pt x="0" y="0"/>
                </a:moveTo>
                <a:lnTo>
                  <a:pt x="18288" y="0"/>
                </a:lnTo>
                <a:lnTo>
                  <a:pt x="18288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2989638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2976649" y="2859058"/>
            <a:ext cx="670214" cy="0"/>
          </a:xfrm>
          <a:custGeom>
            <a:avLst/>
            <a:gdLst/>
            <a:ahLst/>
            <a:cxnLst/>
            <a:rect l="l" t="t" r="r" b="b"/>
            <a:pathLst>
              <a:path w="982979">
                <a:moveTo>
                  <a:pt x="0" y="0"/>
                </a:moveTo>
                <a:lnTo>
                  <a:pt x="982980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2989117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2989117" y="2269374"/>
            <a:ext cx="13855" cy="12123"/>
          </a:xfrm>
          <a:custGeom>
            <a:avLst/>
            <a:gdLst/>
            <a:ahLst/>
            <a:cxnLst/>
            <a:rect l="l" t="t" r="r" b="b"/>
            <a:pathLst>
              <a:path w="20319" h="17779">
                <a:moveTo>
                  <a:pt x="0" y="0"/>
                </a:moveTo>
                <a:lnTo>
                  <a:pt x="19812" y="0"/>
                </a:lnTo>
                <a:lnTo>
                  <a:pt x="19812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002627" y="2275435"/>
            <a:ext cx="644236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80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3633874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264978" y="2805545"/>
            <a:ext cx="2237162" cy="20189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6" name="object 126"/>
          <p:cNvGraphicFramePr>
            <a:graphicFrameLocks noGrp="1"/>
          </p:cNvGraphicFramePr>
          <p:nvPr/>
        </p:nvGraphicFramePr>
        <p:xfrm>
          <a:off x="7251989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7" name="object 127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976649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305647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970664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20" y="0"/>
                </a:lnTo>
                <a:lnTo>
                  <a:pt x="1950720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976649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305647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70664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20" y="0"/>
                </a:lnTo>
                <a:lnTo>
                  <a:pt x="1950720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305647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70664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20" y="0"/>
                </a:lnTo>
                <a:lnTo>
                  <a:pt x="195072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043796" y="2127018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189267" y="2092729"/>
            <a:ext cx="88323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386051" y="2127018"/>
            <a:ext cx="92479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539836" y="2094807"/>
            <a:ext cx="56111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719205" y="2118706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872989" y="2086495"/>
            <a:ext cx="56111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000154" y="27421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154977" y="2709949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3376699" y="3339637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3531523" y="3307426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693227" y="3321973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847012" y="3289762"/>
            <a:ext cx="56111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693227" y="2742160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838699" y="2707871"/>
            <a:ext cx="88323" cy="125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360074" y="2768137"/>
            <a:ext cx="92479" cy="893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505570" y="2733848"/>
            <a:ext cx="88298" cy="125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043796" y="3331325"/>
            <a:ext cx="93518" cy="89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189267" y="3297035"/>
            <a:ext cx="88323" cy="125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3634394" y="2255520"/>
            <a:ext cx="12556" cy="25977"/>
          </a:xfrm>
          <a:custGeom>
            <a:avLst/>
            <a:gdLst/>
            <a:ahLst/>
            <a:cxnLst/>
            <a:rect l="l" t="t" r="r" b="b"/>
            <a:pathLst>
              <a:path w="18414" h="38100">
                <a:moveTo>
                  <a:pt x="0" y="0"/>
                </a:moveTo>
                <a:lnTo>
                  <a:pt x="18288" y="0"/>
                </a:lnTo>
                <a:lnTo>
                  <a:pt x="18288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3647382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3634393" y="2859058"/>
            <a:ext cx="670214" cy="0"/>
          </a:xfrm>
          <a:custGeom>
            <a:avLst/>
            <a:gdLst/>
            <a:ahLst/>
            <a:cxnLst/>
            <a:rect l="l" t="t" r="r" b="b"/>
            <a:pathLst>
              <a:path w="982979">
                <a:moveTo>
                  <a:pt x="0" y="0"/>
                </a:moveTo>
                <a:lnTo>
                  <a:pt x="982980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646863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3646863" y="2269374"/>
            <a:ext cx="13855" cy="12123"/>
          </a:xfrm>
          <a:custGeom>
            <a:avLst/>
            <a:gdLst/>
            <a:ahLst/>
            <a:cxnLst/>
            <a:rect l="l" t="t" r="r" b="b"/>
            <a:pathLst>
              <a:path w="20320" h="17779">
                <a:moveTo>
                  <a:pt x="0" y="0"/>
                </a:moveTo>
                <a:lnTo>
                  <a:pt x="19812" y="0"/>
                </a:lnTo>
                <a:lnTo>
                  <a:pt x="19812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3660371" y="2275435"/>
            <a:ext cx="644236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80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291618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264978" y="2805545"/>
            <a:ext cx="2237162" cy="20189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8" name="object 128"/>
          <p:cNvGraphicFramePr>
            <a:graphicFrameLocks noGrp="1"/>
          </p:cNvGraphicFramePr>
          <p:nvPr/>
        </p:nvGraphicFramePr>
        <p:xfrm>
          <a:off x="7259782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9" name="object 129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640629" y="1662545"/>
            <a:ext cx="1331335" cy="600941"/>
          </a:xfrm>
          <a:custGeom>
            <a:avLst/>
            <a:gdLst/>
            <a:ahLst/>
            <a:cxnLst/>
            <a:rect l="l" t="t" r="r" b="b"/>
            <a:pathLst>
              <a:path w="1952625" h="881379">
                <a:moveTo>
                  <a:pt x="0" y="0"/>
                </a:moveTo>
                <a:lnTo>
                  <a:pt x="1952243" y="0"/>
                </a:lnTo>
                <a:lnTo>
                  <a:pt x="1952243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970664" y="1662545"/>
            <a:ext cx="665018" cy="600941"/>
          </a:xfrm>
          <a:custGeom>
            <a:avLst/>
            <a:gdLst/>
            <a:ahLst/>
            <a:cxnLst/>
            <a:rect l="l" t="t" r="r" b="b"/>
            <a:pathLst>
              <a:path w="975359" h="881379">
                <a:moveTo>
                  <a:pt x="0" y="0"/>
                </a:moveTo>
                <a:lnTo>
                  <a:pt x="975360" y="0"/>
                </a:lnTo>
                <a:lnTo>
                  <a:pt x="975360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634644" y="1662545"/>
            <a:ext cx="1331335" cy="600941"/>
          </a:xfrm>
          <a:custGeom>
            <a:avLst/>
            <a:gdLst/>
            <a:ahLst/>
            <a:cxnLst/>
            <a:rect l="l" t="t" r="r" b="b"/>
            <a:pathLst>
              <a:path w="1952625" h="881379">
                <a:moveTo>
                  <a:pt x="0" y="0"/>
                </a:moveTo>
                <a:lnTo>
                  <a:pt x="1952243" y="0"/>
                </a:lnTo>
                <a:lnTo>
                  <a:pt x="1952243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976649" y="2262101"/>
            <a:ext cx="665018" cy="600941"/>
          </a:xfrm>
          <a:custGeom>
            <a:avLst/>
            <a:gdLst/>
            <a:ahLst/>
            <a:cxnLst/>
            <a:rect l="l" t="t" r="r" b="b"/>
            <a:pathLst>
              <a:path w="975360" h="881379">
                <a:moveTo>
                  <a:pt x="0" y="0"/>
                </a:moveTo>
                <a:lnTo>
                  <a:pt x="975359" y="0"/>
                </a:lnTo>
                <a:lnTo>
                  <a:pt x="97535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640629" y="2262101"/>
            <a:ext cx="1331335" cy="600941"/>
          </a:xfrm>
          <a:custGeom>
            <a:avLst/>
            <a:gdLst/>
            <a:ahLst/>
            <a:cxnLst/>
            <a:rect l="l" t="t" r="r" b="b"/>
            <a:pathLst>
              <a:path w="1952625" h="881379">
                <a:moveTo>
                  <a:pt x="0" y="0"/>
                </a:moveTo>
                <a:lnTo>
                  <a:pt x="1952243" y="0"/>
                </a:lnTo>
                <a:lnTo>
                  <a:pt x="1952243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970664" y="2262101"/>
            <a:ext cx="665018" cy="600941"/>
          </a:xfrm>
          <a:custGeom>
            <a:avLst/>
            <a:gdLst/>
            <a:ahLst/>
            <a:cxnLst/>
            <a:rect l="l" t="t" r="r" b="b"/>
            <a:pathLst>
              <a:path w="975359" h="881379">
                <a:moveTo>
                  <a:pt x="0" y="0"/>
                </a:moveTo>
                <a:lnTo>
                  <a:pt x="975360" y="0"/>
                </a:lnTo>
                <a:lnTo>
                  <a:pt x="975360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2861656"/>
            <a:ext cx="665018" cy="601807"/>
          </a:xfrm>
          <a:custGeom>
            <a:avLst/>
            <a:gdLst/>
            <a:ahLst/>
            <a:cxnLst/>
            <a:rect l="l" t="t" r="r" b="b"/>
            <a:pathLst>
              <a:path w="975360" h="882650">
                <a:moveTo>
                  <a:pt x="0" y="0"/>
                </a:moveTo>
                <a:lnTo>
                  <a:pt x="975359" y="0"/>
                </a:lnTo>
                <a:lnTo>
                  <a:pt x="97535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640629" y="2861656"/>
            <a:ext cx="1331335" cy="601807"/>
          </a:xfrm>
          <a:custGeom>
            <a:avLst/>
            <a:gdLst/>
            <a:ahLst/>
            <a:cxnLst/>
            <a:rect l="l" t="t" r="r" b="b"/>
            <a:pathLst>
              <a:path w="1952625" h="882650">
                <a:moveTo>
                  <a:pt x="0" y="0"/>
                </a:moveTo>
                <a:lnTo>
                  <a:pt x="1952243" y="0"/>
                </a:lnTo>
                <a:lnTo>
                  <a:pt x="1952243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70664" y="2861656"/>
            <a:ext cx="665018" cy="601807"/>
          </a:xfrm>
          <a:custGeom>
            <a:avLst/>
            <a:gdLst/>
            <a:ahLst/>
            <a:cxnLst/>
            <a:rect l="l" t="t" r="r" b="b"/>
            <a:pathLst>
              <a:path w="975359" h="882650">
                <a:moveTo>
                  <a:pt x="0" y="0"/>
                </a:moveTo>
                <a:lnTo>
                  <a:pt x="975360" y="0"/>
                </a:lnTo>
                <a:lnTo>
                  <a:pt x="97536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710891" y="2127018"/>
            <a:ext cx="92479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856389" y="2092729"/>
            <a:ext cx="88298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052108" y="2127018"/>
            <a:ext cx="93518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206932" y="2094807"/>
            <a:ext cx="55072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386300" y="2118706"/>
            <a:ext cx="92479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540086" y="2086495"/>
            <a:ext cx="55072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667250" y="27421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821035" y="2709949"/>
            <a:ext cx="56111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043796" y="3339637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197580" y="3307426"/>
            <a:ext cx="56111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360323" y="3321973"/>
            <a:ext cx="92479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514108" y="3289762"/>
            <a:ext cx="55072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360323" y="2742160"/>
            <a:ext cx="92479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504757" y="2707871"/>
            <a:ext cx="88323" cy="125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026131" y="2768137"/>
            <a:ext cx="93518" cy="893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171604" y="2733848"/>
            <a:ext cx="88323" cy="125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710891" y="3331325"/>
            <a:ext cx="92479" cy="89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856410" y="3297035"/>
            <a:ext cx="88276" cy="125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301490" y="2255520"/>
            <a:ext cx="12556" cy="25977"/>
          </a:xfrm>
          <a:custGeom>
            <a:avLst/>
            <a:gdLst/>
            <a:ahLst/>
            <a:cxnLst/>
            <a:rect l="l" t="t" r="r" b="b"/>
            <a:pathLst>
              <a:path w="18414" h="38100">
                <a:moveTo>
                  <a:pt x="0" y="0"/>
                </a:moveTo>
                <a:lnTo>
                  <a:pt x="18288" y="0"/>
                </a:lnTo>
                <a:lnTo>
                  <a:pt x="18288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314478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301489" y="2859058"/>
            <a:ext cx="670214" cy="0"/>
          </a:xfrm>
          <a:custGeom>
            <a:avLst/>
            <a:gdLst/>
            <a:ahLst/>
            <a:cxnLst/>
            <a:rect l="l" t="t" r="r" b="b"/>
            <a:pathLst>
              <a:path w="982979">
                <a:moveTo>
                  <a:pt x="0" y="0"/>
                </a:moveTo>
                <a:lnTo>
                  <a:pt x="982980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313958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313958" y="2269374"/>
            <a:ext cx="13855" cy="12123"/>
          </a:xfrm>
          <a:custGeom>
            <a:avLst/>
            <a:gdLst/>
            <a:ahLst/>
            <a:cxnLst/>
            <a:rect l="l" t="t" r="r" b="b"/>
            <a:pathLst>
              <a:path w="20320" h="17779">
                <a:moveTo>
                  <a:pt x="0" y="0"/>
                </a:moveTo>
                <a:lnTo>
                  <a:pt x="19812" y="0"/>
                </a:lnTo>
                <a:lnTo>
                  <a:pt x="19812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327467" y="2275435"/>
            <a:ext cx="644236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80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958714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264978" y="2805545"/>
            <a:ext cx="2237162" cy="20189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9" name="object 129"/>
          <p:cNvGraphicFramePr>
            <a:graphicFrameLocks noGrp="1"/>
          </p:cNvGraphicFramePr>
          <p:nvPr/>
        </p:nvGraphicFramePr>
        <p:xfrm>
          <a:off x="7259782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0" name="object 130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640629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3" y="0"/>
                </a:lnTo>
                <a:lnTo>
                  <a:pt x="976883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305647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634644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976649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305647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305647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376949" y="2127018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522422" y="2092729"/>
            <a:ext cx="88323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719205" y="2127018"/>
            <a:ext cx="93518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872989" y="2094807"/>
            <a:ext cx="56111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052358" y="2118706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207183" y="2086495"/>
            <a:ext cx="55072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334346" y="2742160"/>
            <a:ext cx="92479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488131" y="2709949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710891" y="3339637"/>
            <a:ext cx="92479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864677" y="3307426"/>
            <a:ext cx="56111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026381" y="3321973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181205" y="3289762"/>
            <a:ext cx="55072" cy="1215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026381" y="2742160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171854" y="2707871"/>
            <a:ext cx="88323" cy="125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693227" y="2768137"/>
            <a:ext cx="93518" cy="893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838699" y="2733848"/>
            <a:ext cx="88323" cy="1257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376949" y="3331325"/>
            <a:ext cx="93518" cy="893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522422" y="3297035"/>
            <a:ext cx="88323" cy="1257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967546" y="2255520"/>
            <a:ext cx="13855" cy="25977"/>
          </a:xfrm>
          <a:custGeom>
            <a:avLst/>
            <a:gdLst/>
            <a:ahLst/>
            <a:cxnLst/>
            <a:rect l="l" t="t" r="r" b="b"/>
            <a:pathLst>
              <a:path w="20320" h="38100">
                <a:moveTo>
                  <a:pt x="0" y="0"/>
                </a:moveTo>
                <a:lnTo>
                  <a:pt x="19812" y="0"/>
                </a:lnTo>
                <a:lnTo>
                  <a:pt x="19812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980535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967547" y="2859058"/>
            <a:ext cx="671513" cy="0"/>
          </a:xfrm>
          <a:custGeom>
            <a:avLst/>
            <a:gdLst/>
            <a:ahLst/>
            <a:cxnLst/>
            <a:rect l="l" t="t" r="r" b="b"/>
            <a:pathLst>
              <a:path w="984884">
                <a:moveTo>
                  <a:pt x="0" y="0"/>
                </a:moveTo>
                <a:lnTo>
                  <a:pt x="984504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981055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993524" y="2275435"/>
            <a:ext cx="645535" cy="0"/>
          </a:xfrm>
          <a:custGeom>
            <a:avLst/>
            <a:gdLst/>
            <a:ahLst/>
            <a:cxnLst/>
            <a:rect l="l" t="t" r="r" b="b"/>
            <a:pathLst>
              <a:path w="946784">
                <a:moveTo>
                  <a:pt x="0" y="0"/>
                </a:moveTo>
                <a:lnTo>
                  <a:pt x="946404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5625811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264978" y="2805545"/>
            <a:ext cx="2237162" cy="20189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7" name="object 127"/>
          <p:cNvGraphicFramePr>
            <a:graphicFrameLocks noGrp="1"/>
          </p:cNvGraphicFramePr>
          <p:nvPr/>
        </p:nvGraphicFramePr>
        <p:xfrm>
          <a:off x="7259782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8" name="object 128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2660073" cy="600941"/>
          </a:xfrm>
          <a:custGeom>
            <a:avLst/>
            <a:gdLst/>
            <a:ahLst/>
            <a:cxnLst/>
            <a:rect l="l" t="t" r="r" b="b"/>
            <a:pathLst>
              <a:path w="3901440" h="881379">
                <a:moveTo>
                  <a:pt x="0" y="0"/>
                </a:moveTo>
                <a:lnTo>
                  <a:pt x="3901440" y="0"/>
                </a:lnTo>
                <a:lnTo>
                  <a:pt x="3901440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970664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20" y="0"/>
                </a:lnTo>
                <a:lnTo>
                  <a:pt x="1950720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76649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05647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970664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20" y="0"/>
                </a:lnTo>
                <a:lnTo>
                  <a:pt x="1950720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976649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05647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70664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20" y="0"/>
                </a:lnTo>
                <a:lnTo>
                  <a:pt x="195072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044046" y="2127018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89517" y="2092729"/>
            <a:ext cx="88323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386300" y="2127018"/>
            <a:ext cx="92479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540086" y="2094807"/>
            <a:ext cx="55072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719455" y="2118706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873240" y="2086495"/>
            <a:ext cx="56111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000404" y="27421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155228" y="2709949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376949" y="3339637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531774" y="3307426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693477" y="3321973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847263" y="3289762"/>
            <a:ext cx="56111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93477" y="2742160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838949" y="2707871"/>
            <a:ext cx="88323" cy="125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360323" y="2768137"/>
            <a:ext cx="92479" cy="893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504757" y="2733848"/>
            <a:ext cx="88323" cy="125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044046" y="3331325"/>
            <a:ext cx="93518" cy="89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189517" y="3297035"/>
            <a:ext cx="88323" cy="125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634644" y="2255520"/>
            <a:ext cx="12556" cy="25977"/>
          </a:xfrm>
          <a:custGeom>
            <a:avLst/>
            <a:gdLst/>
            <a:ahLst/>
            <a:cxnLst/>
            <a:rect l="l" t="t" r="r" b="b"/>
            <a:pathLst>
              <a:path w="18415" h="38100">
                <a:moveTo>
                  <a:pt x="0" y="0"/>
                </a:moveTo>
                <a:lnTo>
                  <a:pt x="18288" y="0"/>
                </a:lnTo>
                <a:lnTo>
                  <a:pt x="18288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647632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634643" y="2859058"/>
            <a:ext cx="670214" cy="0"/>
          </a:xfrm>
          <a:custGeom>
            <a:avLst/>
            <a:gdLst/>
            <a:ahLst/>
            <a:cxnLst/>
            <a:rect l="l" t="t" r="r" b="b"/>
            <a:pathLst>
              <a:path w="982979">
                <a:moveTo>
                  <a:pt x="0" y="0"/>
                </a:moveTo>
                <a:lnTo>
                  <a:pt x="982980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647113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647113" y="2269374"/>
            <a:ext cx="13855" cy="12123"/>
          </a:xfrm>
          <a:custGeom>
            <a:avLst/>
            <a:gdLst/>
            <a:ahLst/>
            <a:cxnLst/>
            <a:rect l="l" t="t" r="r" b="b"/>
            <a:pathLst>
              <a:path w="20320" h="17779">
                <a:moveTo>
                  <a:pt x="0" y="0"/>
                </a:moveTo>
                <a:lnTo>
                  <a:pt x="19812" y="0"/>
                </a:lnTo>
                <a:lnTo>
                  <a:pt x="19812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660621" y="2275435"/>
            <a:ext cx="644236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80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291868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264977" y="2805545"/>
            <a:ext cx="2796194" cy="20189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6" name="object 126"/>
          <p:cNvGraphicFramePr>
            <a:graphicFrameLocks noGrp="1"/>
          </p:cNvGraphicFramePr>
          <p:nvPr/>
        </p:nvGraphicFramePr>
        <p:xfrm>
          <a:off x="7259782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7" name="object 127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76649" y="22621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6649" y="286165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264977" y="2805546"/>
            <a:ext cx="2796194" cy="2522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97" name="object 97"/>
          <p:cNvGraphicFramePr>
            <a:graphicFrameLocks noGrp="1"/>
          </p:cNvGraphicFramePr>
          <p:nvPr/>
        </p:nvGraphicFramePr>
        <p:xfrm>
          <a:off x="7259782" y="2800350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8" name="object 98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439149" y="5624599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90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90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90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90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587740" y="5675514"/>
            <a:ext cx="149629" cy="143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742565" y="5624599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83976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00469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38403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00469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307475" y="1656310"/>
            <a:ext cx="4662401" cy="4212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83976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00469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38403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00469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307475" y="1656310"/>
            <a:ext cx="4662401" cy="4212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7251469" y="1657350"/>
          <a:ext cx="2796019" cy="2522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251469" y="1657350"/>
          <a:ext cx="2796019" cy="2522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255626" y="1662545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9119755" y="1662545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255626" y="2503170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9119755" y="2503170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55626" y="3343794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9119755" y="3343794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640089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556583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9502140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21401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575270" y="2784764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9483436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640089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556583" y="362434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9502140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188209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912027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251469" y="25036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251469" y="3344314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25614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10051820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251469" y="1662545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251469" y="418545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255626" y="1662545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9119755" y="1662545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255626" y="2503170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9119755" y="2503170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55626" y="3343794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9119755" y="3343794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640089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556583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9502140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21401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575270" y="2784764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9483436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640089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556583" y="362434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9502140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188209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912027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251469" y="25036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251469" y="3344314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25614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10051820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251469" y="1662545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251469" y="418545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255626" y="1662545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9119755" y="1662545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55626" y="2503170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9119755" y="2503170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255626" y="3343794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9119755" y="3343794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40089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556583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9502140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21401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575270" y="2784764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9483436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40089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556583" y="362434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9502140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88209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912027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251469" y="25036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251469" y="3344314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25614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10051820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251469" y="1662545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251469" y="418545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255626" y="1662545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9119755" y="1662545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55626" y="2503170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9119755" y="2503170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255626" y="3343794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9119755" y="3343794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40089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556583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9502140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21401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575270" y="2784764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9483436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40089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556583" y="362434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9502140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88209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912027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251469" y="25036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251469" y="3344314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25614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10051820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251469" y="1662545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251469" y="418545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BBB3091-DB01-4ABC-AA22-F6C36A4D7719}"/>
              </a:ext>
            </a:extLst>
          </p:cNvPr>
          <p:cNvSpPr/>
          <p:nvPr/>
        </p:nvSpPr>
        <p:spPr>
          <a:xfrm>
            <a:off x="2307475" y="1657350"/>
            <a:ext cx="2770753" cy="2519701"/>
          </a:xfrm>
          <a:prstGeom prst="rect">
            <a:avLst/>
          </a:prstGeom>
          <a:noFill/>
          <a:ln w="57150">
            <a:solidFill>
              <a:srgbClr val="F9E2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1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15194</TotalTime>
  <Words>2</Words>
  <Application>Microsoft Office PowerPoint</Application>
  <PresentationFormat>Widescreen</PresentationFormat>
  <Paragraphs>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238</cp:revision>
  <dcterms:created xsi:type="dcterms:W3CDTF">2019-06-02T22:28:19Z</dcterms:created>
  <dcterms:modified xsi:type="dcterms:W3CDTF">2019-10-08T21:09:59Z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2019-06-10T21:13:28.1293161Z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2019-06-10T21:13:28.1293161Z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